
<file path=[Content_Types].xml><?xml version="1.0" encoding="utf-8"?>
<Types xmlns="http://schemas.openxmlformats.org/package/2006/content-types">
  <Default Extension="bin" ContentType="application/vnd.ms-office.activeX"/>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activeX/activeX2.xml" ContentType="application/vnd.ms-office.activeX+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22"/>
  </p:notesMasterIdLst>
  <p:sldIdLst>
    <p:sldId id="390" r:id="rId2"/>
    <p:sldId id="417" r:id="rId3"/>
    <p:sldId id="427" r:id="rId4"/>
    <p:sldId id="428" r:id="rId5"/>
    <p:sldId id="444" r:id="rId6"/>
    <p:sldId id="429" r:id="rId7"/>
    <p:sldId id="430" r:id="rId8"/>
    <p:sldId id="431" r:id="rId9"/>
    <p:sldId id="434" r:id="rId10"/>
    <p:sldId id="432" r:id="rId11"/>
    <p:sldId id="433" r:id="rId12"/>
    <p:sldId id="435" r:id="rId13"/>
    <p:sldId id="436" r:id="rId14"/>
    <p:sldId id="437" r:id="rId15"/>
    <p:sldId id="438" r:id="rId16"/>
    <p:sldId id="439" r:id="rId17"/>
    <p:sldId id="440" r:id="rId18"/>
    <p:sldId id="441" r:id="rId19"/>
    <p:sldId id="443" r:id="rId20"/>
    <p:sldId id="442"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yan Mu" initials="SM" lastIdx="1" clrIdx="0">
    <p:extLst>
      <p:ext uri="{19B8F6BF-5375-455C-9EA6-DF929625EA0E}">
        <p15:presenceInfo xmlns:p15="http://schemas.microsoft.com/office/powerpoint/2012/main" userId="S::mushuyan@islide.cc::5a701452-529a-4685-8842-5f60ae489a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0FF"/>
    <a:srgbClr val="7C78F0"/>
    <a:srgbClr val="E5E4FC"/>
    <a:srgbClr val="CDE7FF"/>
    <a:srgbClr val="91CBFF"/>
    <a:srgbClr val="D4F5EC"/>
    <a:srgbClr val="FFFFFF"/>
    <a:srgbClr val="F54E1A"/>
    <a:srgbClr val="00000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42" autoAdjust="0"/>
    <p:restoredTop sz="96192" autoAdjust="0"/>
  </p:normalViewPr>
  <p:slideViewPr>
    <p:cSldViewPr snapToGrid="0">
      <p:cViewPr varScale="1">
        <p:scale>
          <a:sx n="79" d="100"/>
          <a:sy n="79" d="100"/>
        </p:scale>
        <p:origin x="126" y="48"/>
      </p:cViewPr>
      <p:guideLst/>
    </p:cSldViewPr>
  </p:slid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2024/12/30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E9239CAB-909F-4A9E-AD90-0A830D48EDF4}"/>
              </a:ext>
            </a:extLst>
          </p:cNvPr>
          <p:cNvSpPr/>
          <p:nvPr userDrawn="1"/>
        </p:nvSpPr>
        <p:spPr>
          <a:xfrm flipH="1">
            <a:off x="2578100" y="1"/>
            <a:ext cx="9613900" cy="6858000"/>
          </a:xfrm>
          <a:prstGeom prst="rect">
            <a:avLst/>
          </a:prstGeom>
          <a:gradFill flip="none" rotWithShape="1">
            <a:gsLst>
              <a:gs pos="0">
                <a:schemeClr val="accent5">
                  <a:lumMod val="20000"/>
                  <a:lumOff val="80000"/>
                  <a:alpha val="0"/>
                </a:schemeClr>
              </a:gs>
              <a:gs pos="100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50EF19A1-14DC-4AC1-BEE3-4CE42180AF34}"/>
              </a:ext>
            </a:extLst>
          </p:cNvPr>
          <p:cNvSpPr/>
          <p:nvPr userDrawn="1"/>
        </p:nvSpPr>
        <p:spPr>
          <a:xfrm>
            <a:off x="0" y="3886199"/>
            <a:ext cx="12192000" cy="2971801"/>
          </a:xfrm>
          <a:custGeom>
            <a:avLst/>
            <a:gdLst>
              <a:gd name="connsiteX0" fmla="*/ 10048826 w 12192000"/>
              <a:gd name="connsiteY0" fmla="*/ 1459 h 2971801"/>
              <a:gd name="connsiteX1" fmla="*/ 12192000 w 12192000"/>
              <a:gd name="connsiteY1" fmla="*/ 47661 h 2971801"/>
              <a:gd name="connsiteX2" fmla="*/ 12192000 w 12192000"/>
              <a:gd name="connsiteY2" fmla="*/ 2971801 h 2971801"/>
              <a:gd name="connsiteX3" fmla="*/ 0 w 12192000"/>
              <a:gd name="connsiteY3" fmla="*/ 2971801 h 2971801"/>
              <a:gd name="connsiteX4" fmla="*/ 0 w 12192000"/>
              <a:gd name="connsiteY4" fmla="*/ 2726748 h 2971801"/>
              <a:gd name="connsiteX5" fmla="*/ 34855 w 12192000"/>
              <a:gd name="connsiteY5" fmla="*/ 2705053 h 2971801"/>
              <a:gd name="connsiteX6" fmla="*/ 10048826 w 12192000"/>
              <a:gd name="connsiteY6" fmla="*/ 1459 h 297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71801">
                <a:moveTo>
                  <a:pt x="10048826" y="1459"/>
                </a:moveTo>
                <a:cubicBezTo>
                  <a:pt x="10783022" y="-5828"/>
                  <a:pt x="11498138" y="14890"/>
                  <a:pt x="12192000" y="47661"/>
                </a:cubicBezTo>
                <a:lnTo>
                  <a:pt x="12192000" y="2971801"/>
                </a:lnTo>
                <a:lnTo>
                  <a:pt x="0" y="2971801"/>
                </a:lnTo>
                <a:lnTo>
                  <a:pt x="0" y="2726748"/>
                </a:lnTo>
                <a:lnTo>
                  <a:pt x="34855" y="2705053"/>
                </a:lnTo>
                <a:cubicBezTo>
                  <a:pt x="3599271" y="548374"/>
                  <a:pt x="6989675" y="31820"/>
                  <a:pt x="10048826" y="1459"/>
                </a:cubicBezTo>
                <a:close/>
              </a:path>
            </a:pathLst>
          </a:custGeom>
          <a:gradFill flip="none" rotWithShape="1">
            <a:gsLst>
              <a:gs pos="0">
                <a:schemeClr val="accent1">
                  <a:lumMod val="45000"/>
                  <a:lumOff val="55000"/>
                  <a:alpha val="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3E7E46E3-6F15-4872-BFA3-CB0B7DD69A4E}"/>
              </a:ext>
            </a:extLst>
          </p:cNvPr>
          <p:cNvSpPr/>
          <p:nvPr userDrawn="1"/>
        </p:nvSpPr>
        <p:spPr>
          <a:xfrm>
            <a:off x="0" y="5308159"/>
            <a:ext cx="7188200" cy="1549840"/>
          </a:xfrm>
          <a:custGeom>
            <a:avLst/>
            <a:gdLst>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537 h 1549537"/>
              <a:gd name="connsiteX1" fmla="*/ 0 w 7188200"/>
              <a:gd name="connsiteY1" fmla="*/ 137 h 1549537"/>
              <a:gd name="connsiteX2" fmla="*/ 7188200 w 7188200"/>
              <a:gd name="connsiteY2" fmla="*/ 1549537 h 1549537"/>
              <a:gd name="connsiteX3" fmla="*/ 0 w 7188200"/>
              <a:gd name="connsiteY3" fmla="*/ 1549537 h 1549537"/>
              <a:gd name="connsiteX0" fmla="*/ 0 w 7188200"/>
              <a:gd name="connsiteY0" fmla="*/ 1549840 h 1549840"/>
              <a:gd name="connsiteX1" fmla="*/ 0 w 7188200"/>
              <a:gd name="connsiteY1" fmla="*/ 440 h 1549840"/>
              <a:gd name="connsiteX2" fmla="*/ 7188200 w 7188200"/>
              <a:gd name="connsiteY2" fmla="*/ 1549840 h 1549840"/>
              <a:gd name="connsiteX3" fmla="*/ 0 w 7188200"/>
              <a:gd name="connsiteY3" fmla="*/ 1549840 h 1549840"/>
            </a:gdLst>
            <a:ahLst/>
            <a:cxnLst>
              <a:cxn ang="0">
                <a:pos x="connsiteX0" y="connsiteY0"/>
              </a:cxn>
              <a:cxn ang="0">
                <a:pos x="connsiteX1" y="connsiteY1"/>
              </a:cxn>
              <a:cxn ang="0">
                <a:pos x="connsiteX2" y="connsiteY2"/>
              </a:cxn>
              <a:cxn ang="0">
                <a:pos x="connsiteX3" y="connsiteY3"/>
              </a:cxn>
            </a:cxnLst>
            <a:rect l="l" t="t" r="r" b="b"/>
            <a:pathLst>
              <a:path w="7188200" h="1549840">
                <a:moveTo>
                  <a:pt x="0" y="1549840"/>
                </a:moveTo>
                <a:lnTo>
                  <a:pt x="0" y="440"/>
                </a:lnTo>
                <a:cubicBezTo>
                  <a:pt x="2789767" y="-3793"/>
                  <a:pt x="4728633" y="-8027"/>
                  <a:pt x="7188200" y="1549840"/>
                </a:cubicBezTo>
                <a:lnTo>
                  <a:pt x="0" y="1549840"/>
                </a:lnTo>
                <a:close/>
              </a:path>
            </a:pathLst>
          </a:custGeom>
          <a:gradFill flip="none" rotWithShape="1">
            <a:gsLst>
              <a:gs pos="0">
                <a:schemeClr val="accent1">
                  <a:lumMod val="20000"/>
                  <a:lumOff val="8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3E32D075-711A-4112-81B2-E6FBECB807D2}"/>
              </a:ext>
            </a:extLst>
          </p:cNvPr>
          <p:cNvSpPr/>
          <p:nvPr userDrawn="1"/>
        </p:nvSpPr>
        <p:spPr>
          <a:xfrm>
            <a:off x="558800" y="4986486"/>
            <a:ext cx="11633200" cy="1871514"/>
          </a:xfrm>
          <a:custGeom>
            <a:avLst/>
            <a:gdLst>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71514 h 1871514"/>
              <a:gd name="connsiteX1" fmla="*/ 11633200 w 11633200"/>
              <a:gd name="connsiteY1" fmla="*/ 30014 h 1871514"/>
              <a:gd name="connsiteX2" fmla="*/ 11633200 w 11633200"/>
              <a:gd name="connsiteY2" fmla="*/ 1871514 h 1871514"/>
              <a:gd name="connsiteX3" fmla="*/ 0 w 11633200"/>
              <a:gd name="connsiteY3" fmla="*/ 1871514 h 1871514"/>
            </a:gdLst>
            <a:ahLst/>
            <a:cxnLst>
              <a:cxn ang="0">
                <a:pos x="connsiteX0" y="connsiteY0"/>
              </a:cxn>
              <a:cxn ang="0">
                <a:pos x="connsiteX1" y="connsiteY1"/>
              </a:cxn>
              <a:cxn ang="0">
                <a:pos x="connsiteX2" y="connsiteY2"/>
              </a:cxn>
              <a:cxn ang="0">
                <a:pos x="connsiteX3" y="connsiteY3"/>
              </a:cxn>
            </a:cxnLst>
            <a:rect l="l" t="t" r="r" b="b"/>
            <a:pathLst>
              <a:path w="11633200" h="1871514">
                <a:moveTo>
                  <a:pt x="0" y="1871514"/>
                </a:moveTo>
                <a:cubicBezTo>
                  <a:pt x="4233333" y="25781"/>
                  <a:pt x="8212667" y="-80053"/>
                  <a:pt x="11633200" y="30014"/>
                </a:cubicBezTo>
                <a:lnTo>
                  <a:pt x="11633200" y="1871514"/>
                </a:lnTo>
                <a:lnTo>
                  <a:pt x="0" y="1871514"/>
                </a:ln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660400" y="2802076"/>
            <a:ext cx="10858500" cy="707886"/>
          </a:xfrm>
          <a:prstGeom prst="rect">
            <a:avLst/>
          </a:prstGeom>
        </p:spPr>
        <p:txBody>
          <a:bodyPr vert="horz" lIns="91440" tIns="45720" rIns="91440" bIns="45720" rtlCol="0" anchor="b">
            <a:spAutoFit/>
          </a:bodyPr>
          <a:lstStyle>
            <a:lvl1pPr>
              <a:lnSpc>
                <a:spcPct val="100000"/>
              </a:lnSpc>
              <a:defRPr lang="zh-CN" altLang="en-US" sz="4000" b="1" dirty="0"/>
            </a:lvl1pPr>
          </a:lstStyle>
          <a:p>
            <a:pPr lvl="0" defTabSz="914354"/>
            <a:r>
              <a:rPr lang="en-US" altLang="zh-CN" dirty="0"/>
              <a:t>OfficePLUS </a:t>
            </a:r>
            <a:r>
              <a:rPr lang="zh-CN" altLang="en-US" dirty="0"/>
              <a:t>标准主题模板</a:t>
            </a:r>
          </a:p>
        </p:txBody>
      </p:sp>
      <p:sp>
        <p:nvSpPr>
          <p:cNvPr id="3" name="副标题 2">
            <a:extLst>
              <a:ext uri="{FF2B5EF4-FFF2-40B4-BE49-F238E27FC236}">
                <a16:creationId xmlns:a16="http://schemas.microsoft.com/office/drawing/2014/main" id="{42DDB65F-C302-4F35-9CCB-12FB82E2590D}"/>
              </a:ext>
            </a:extLst>
          </p:cNvPr>
          <p:cNvSpPr>
            <a:spLocks noGrp="1"/>
          </p:cNvSpPr>
          <p:nvPr>
            <p:ph type="subTitle" idx="1" hasCustomPrompt="1"/>
          </p:nvPr>
        </p:nvSpPr>
        <p:spPr>
          <a:xfrm>
            <a:off x="660400" y="3509962"/>
            <a:ext cx="10858500" cy="360612"/>
          </a:xfrm>
          <a:prstGeom prst="rect">
            <a:avLst/>
          </a:prstGeom>
        </p:spPr>
        <p:txBody>
          <a:bodyPr vert="horz" lIns="91440" tIns="45720" rIns="91440" bIns="45720" rtlCol="0" anchor="t">
            <a:spAutoFit/>
          </a:bodyPr>
          <a:lstStyle>
            <a:lvl1pPr marL="0" indent="0">
              <a:lnSpc>
                <a:spcPct val="120000"/>
              </a:lnSpc>
              <a:spcBef>
                <a:spcPts val="0"/>
              </a:spcBef>
              <a:buNone/>
              <a:defRPr lang="zh-CN" altLang="en-US" sz="1600"/>
            </a:lvl1pPr>
          </a:lstStyle>
          <a:p>
            <a:r>
              <a:rPr lang="zh-CN" altLang="en-US" dirty="0"/>
              <a:t>单击此处添加文本</a:t>
            </a:r>
            <a:endParaRPr lang="en-GB" dirty="0"/>
          </a:p>
        </p:txBody>
      </p:sp>
      <p:sp>
        <p:nvSpPr>
          <p:cNvPr id="8" name="文本占位符 7">
            <a:extLst>
              <a:ext uri="{FF2B5EF4-FFF2-40B4-BE49-F238E27FC236}">
                <a16:creationId xmlns:a16="http://schemas.microsoft.com/office/drawing/2014/main" id="{44C4A721-803B-47CB-B99E-1D01E8E0169F}"/>
              </a:ext>
            </a:extLst>
          </p:cNvPr>
          <p:cNvSpPr>
            <a:spLocks noGrp="1"/>
          </p:cNvSpPr>
          <p:nvPr>
            <p:ph type="body" sz="quarter" idx="13" hasCustomPrompt="1"/>
          </p:nvPr>
        </p:nvSpPr>
        <p:spPr>
          <a:xfrm>
            <a:off x="660400" y="5544222"/>
            <a:ext cx="5568950" cy="293607"/>
          </a:xfrm>
          <a:prstGeom prst="rect">
            <a:avLst/>
          </a:prstGeom>
        </p:spPr>
        <p:txBody>
          <a:bodyPr vert="horz" lIns="91440" tIns="45720" rIns="91440" bIns="45720" rtlCol="0" anchor="b">
            <a:spAutoFit/>
          </a:bodyPr>
          <a:lstStyle>
            <a:lvl1pPr marL="0" indent="0">
              <a:lnSpc>
                <a:spcPct val="120000"/>
              </a:lnSpc>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zh-CN" altLang="en-US" dirty="0"/>
              <a:t>汇报人 </a:t>
            </a:r>
            <a:r>
              <a:rPr lang="en-US" altLang="zh-CN" dirty="0"/>
              <a:t>/ OfficePLUS</a:t>
            </a:r>
          </a:p>
        </p:txBody>
      </p:sp>
      <p:sp>
        <p:nvSpPr>
          <p:cNvPr id="9" name="文本占位符 8">
            <a:extLst>
              <a:ext uri="{FF2B5EF4-FFF2-40B4-BE49-F238E27FC236}">
                <a16:creationId xmlns:a16="http://schemas.microsoft.com/office/drawing/2014/main" id="{CA939A61-406D-45DC-B757-059EFAA05866}"/>
              </a:ext>
            </a:extLst>
          </p:cNvPr>
          <p:cNvSpPr>
            <a:spLocks noGrp="1"/>
          </p:cNvSpPr>
          <p:nvPr>
            <p:ph type="body" sz="quarter" idx="14" hasCustomPrompt="1"/>
          </p:nvPr>
        </p:nvSpPr>
        <p:spPr>
          <a:xfrm>
            <a:off x="660400" y="5837829"/>
            <a:ext cx="5568950" cy="293607"/>
          </a:xfrm>
          <a:prstGeom prst="rect">
            <a:avLst/>
          </a:prstGeom>
        </p:spPr>
        <p:txBody>
          <a:bodyPr vert="horz" lIns="91440" tIns="45720" rIns="91440" bIns="45720" rtlCol="0" anchor="t">
            <a:spAutoFit/>
          </a:bodyPr>
          <a:lstStyle>
            <a:lvl1pPr marL="0" indent="0">
              <a:lnSpc>
                <a:spcPct val="120000"/>
              </a:lnSpc>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en-US" dirty="0"/>
              <a:t>www.officeplus.cn</a:t>
            </a:r>
          </a:p>
        </p:txBody>
      </p:sp>
      <p:sp>
        <p:nvSpPr>
          <p:cNvPr id="12" name="文本占位符 11">
            <a:extLst>
              <a:ext uri="{FF2B5EF4-FFF2-40B4-BE49-F238E27FC236}">
                <a16:creationId xmlns:a16="http://schemas.microsoft.com/office/drawing/2014/main" id="{4EF3F9F2-2DBE-4016-9D2B-F5CF4BE8EBCE}"/>
              </a:ext>
            </a:extLst>
          </p:cNvPr>
          <p:cNvSpPr>
            <a:spLocks noGrp="1"/>
          </p:cNvSpPr>
          <p:nvPr>
            <p:ph type="body" sz="quarter" idx="15" hasCustomPrompt="1"/>
          </p:nvPr>
        </p:nvSpPr>
        <p:spPr>
          <a:xfrm>
            <a:off x="660400" y="742769"/>
            <a:ext cx="1099981" cy="258532"/>
          </a:xfrm>
          <a:prstGeom prst="rect">
            <a:avLst/>
          </a:prstGeom>
        </p:spPr>
        <p:txBody>
          <a:bodyPr vert="horz" wrap="none" lIns="91440" tIns="45720" rIns="91440" bIns="45720" rtlCol="0" anchor="ctr">
            <a:sp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2495018948"/>
      </p:ext>
    </p:extLst>
  </p:cSld>
  <p:clrMapOvr>
    <a:masterClrMapping/>
  </p:clrMapOvr>
  <p:extLst>
    <p:ext uri="{DCECCB84-F9BA-43D5-87BE-67443E8EF086}">
      <p15:sldGuideLst xmlns:p15="http://schemas.microsoft.com/office/powerpoint/2012/main">
        <p15:guide id="1" orient="horz" pos="709" userDrawn="1">
          <p15:clr>
            <a:srgbClr val="FBAE40"/>
          </p15:clr>
        </p15:guide>
        <p15:guide id="2" orient="horz" pos="640" userDrawn="1">
          <p15:clr>
            <a:srgbClr val="FBAE40"/>
          </p15:clr>
        </p15:guide>
        <p15:guide id="3" orient="horz" pos="3861" userDrawn="1">
          <p15:clr>
            <a:srgbClr val="FBAE40"/>
          </p15:clr>
        </p15:guide>
        <p15:guide id="4" orient="horz" pos="3929" userDrawn="1">
          <p15:clr>
            <a:srgbClr val="FBAE40"/>
          </p15:clr>
        </p15:guide>
        <p15:guide id="5" pos="3840" userDrawn="1">
          <p15:clr>
            <a:srgbClr val="FBAE40"/>
          </p15:clr>
        </p15:guide>
        <p15:guide id="6" pos="415" userDrawn="1">
          <p15:clr>
            <a:srgbClr val="FBAE40"/>
          </p15:clr>
        </p15:guide>
        <p15:guide id="7" pos="7265" userDrawn="1">
          <p15:clr>
            <a:srgbClr val="FBAE40"/>
          </p15:clr>
        </p15:guide>
        <p15:guide id="8"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FF6F8CDC-3C1B-48D5-A945-A49A95043A4E}"/>
              </a:ext>
            </a:extLst>
          </p:cNvPr>
          <p:cNvSpPr/>
          <p:nvPr userDrawn="1"/>
        </p:nvSpPr>
        <p:spPr>
          <a:xfrm>
            <a:off x="1060704" y="3919617"/>
            <a:ext cx="2594443" cy="2258727"/>
          </a:xfrm>
          <a:prstGeom prst="roundRect">
            <a:avLst>
              <a:gd name="adj" fmla="val 25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a:extLst>
              <a:ext uri="{FF2B5EF4-FFF2-40B4-BE49-F238E27FC236}">
                <a16:creationId xmlns:a16="http://schemas.microsoft.com/office/drawing/2014/main" id="{2B2C1E71-C237-4471-9F30-FC7EF3C27DF0}"/>
              </a:ext>
            </a:extLst>
          </p:cNvPr>
          <p:cNvSpPr>
            <a:spLocks noGrp="1"/>
          </p:cNvSpPr>
          <p:nvPr>
            <p:ph type="pic" sz="quarter" idx="11"/>
          </p:nvPr>
        </p:nvSpPr>
        <p:spPr>
          <a:xfrm>
            <a:off x="3387635" y="1380860"/>
            <a:ext cx="2211976" cy="3757197"/>
          </a:xfrm>
          <a:prstGeom prst="roundRect">
            <a:avLst>
              <a:gd name="adj" fmla="val 0"/>
            </a:avLst>
          </a:prstGeom>
        </p:spPr>
        <p:txBody>
          <a:bodyPr anchor="ctr"/>
          <a:lstStyle>
            <a:lvl1pPr marL="0" indent="0" algn="ctr">
              <a:buNone/>
              <a:defRPr/>
            </a:lvl1pPr>
          </a:lstStyle>
          <a:p>
            <a:endParaRPr lang="zh-CN" altLang="en-US"/>
          </a:p>
        </p:txBody>
      </p:sp>
      <p:sp>
        <p:nvSpPr>
          <p:cNvPr id="9" name="标题 8">
            <a:extLst>
              <a:ext uri="{FF2B5EF4-FFF2-40B4-BE49-F238E27FC236}">
                <a16:creationId xmlns:a16="http://schemas.microsoft.com/office/drawing/2014/main" id="{21FA6628-3E81-40EF-B4E1-1389074975A7}"/>
              </a:ext>
            </a:extLst>
          </p:cNvPr>
          <p:cNvSpPr>
            <a:spLocks noGrp="1"/>
          </p:cNvSpPr>
          <p:nvPr>
            <p:ph type="title" hasCustomPrompt="1"/>
          </p:nvPr>
        </p:nvSpPr>
        <p:spPr>
          <a:xfrm>
            <a:off x="909319" y="2232358"/>
            <a:ext cx="3675381" cy="729890"/>
          </a:xfrm>
          <a:prstGeom prst="rect">
            <a:avLst/>
          </a:prstGeom>
        </p:spPr>
        <p:txBody>
          <a:bodyPr anchor="ctr"/>
          <a:lstStyle>
            <a:lvl1pPr algn="l">
              <a:lnSpc>
                <a:spcPct val="100000"/>
              </a:lnSpc>
              <a:defRPr sz="5400">
                <a:solidFill>
                  <a:schemeClr val="accent1"/>
                </a:solidFill>
              </a:defRPr>
            </a:lvl1pPr>
          </a:lstStyle>
          <a:p>
            <a:r>
              <a:rPr lang="en-US" altLang="zh-CN" dirty="0"/>
              <a:t>Mockup</a:t>
            </a:r>
          </a:p>
        </p:txBody>
      </p:sp>
      <p:sp>
        <p:nvSpPr>
          <p:cNvPr id="10" name="文本占位符 9">
            <a:extLst>
              <a:ext uri="{FF2B5EF4-FFF2-40B4-BE49-F238E27FC236}">
                <a16:creationId xmlns:a16="http://schemas.microsoft.com/office/drawing/2014/main" id="{615304D6-EAA0-4F57-A3E8-9C8300B121A3}"/>
              </a:ext>
            </a:extLst>
          </p:cNvPr>
          <p:cNvSpPr>
            <a:spLocks noGrp="1"/>
          </p:cNvSpPr>
          <p:nvPr>
            <p:ph type="body" sz="quarter" idx="13" hasCustomPrompt="1"/>
          </p:nvPr>
        </p:nvSpPr>
        <p:spPr>
          <a:xfrm>
            <a:off x="909319" y="3040117"/>
            <a:ext cx="3675381" cy="438681"/>
          </a:xfrm>
          <a:prstGeom prst="rect">
            <a:avLst/>
          </a:prstGeom>
        </p:spPr>
        <p:txBody>
          <a:bodyPr anchor="ctr"/>
          <a:lstStyle>
            <a:lvl1pPr marL="0" indent="0" algn="l">
              <a:lnSpc>
                <a:spcPct val="130000"/>
              </a:lnSpc>
              <a:buNone/>
              <a:defRPr sz="24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Subtitle Here</a:t>
            </a:r>
          </a:p>
        </p:txBody>
      </p:sp>
      <p:sp>
        <p:nvSpPr>
          <p:cNvPr id="11" name="文本占位符 10">
            <a:extLst>
              <a:ext uri="{FF2B5EF4-FFF2-40B4-BE49-F238E27FC236}">
                <a16:creationId xmlns:a16="http://schemas.microsoft.com/office/drawing/2014/main" id="{7ADD6B4F-5CC6-47FA-B401-FA75C6AEF0F4}"/>
              </a:ext>
            </a:extLst>
          </p:cNvPr>
          <p:cNvSpPr>
            <a:spLocks noGrp="1"/>
          </p:cNvSpPr>
          <p:nvPr>
            <p:ph type="body" sz="quarter" idx="12" hasCustomPrompt="1"/>
          </p:nvPr>
        </p:nvSpPr>
        <p:spPr>
          <a:xfrm>
            <a:off x="6910504" y="2232358"/>
            <a:ext cx="4098181" cy="1619250"/>
          </a:xfrm>
          <a:prstGeom prst="rect">
            <a:avLst/>
          </a:prstGeom>
        </p:spPr>
        <p:txBody>
          <a:bodyPr/>
          <a:lstStyle>
            <a:lvl1pPr marL="0" indent="0">
              <a:lnSpc>
                <a:spcPct val="130000"/>
              </a:lnSpc>
              <a:buNone/>
              <a:defRPr sz="1600">
                <a:solidFill>
                  <a:schemeClr val="tx1">
                    <a:lumMod val="65000"/>
                    <a:lumOff val="35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Body text here Body text here Body text here Body text here Body text here Body text here Body text here Body text here Body text here Body text here Body text here Body text here</a:t>
            </a:r>
          </a:p>
        </p:txBody>
      </p:sp>
    </p:spTree>
    <p:extLst>
      <p:ext uri="{BB962C8B-B14F-4D97-AF65-F5344CB8AC3E}">
        <p14:creationId xmlns:p14="http://schemas.microsoft.com/office/powerpoint/2010/main" val="3602697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CC2269-00B5-499E-A80E-A3F041FE607C}"/>
              </a:ext>
            </a:extLst>
          </p:cNvPr>
          <p:cNvSpPr>
            <a:spLocks noGrp="1"/>
          </p:cNvSpPr>
          <p:nvPr>
            <p:ph type="title" hasCustomPrompt="1"/>
          </p:nvPr>
        </p:nvSpPr>
        <p:spPr>
          <a:xfrm>
            <a:off x="658813" y="1036192"/>
            <a:ext cx="5173145" cy="729890"/>
          </a:xfrm>
          <a:prstGeom prst="rect">
            <a:avLst/>
          </a:prstGeom>
        </p:spPr>
        <p:txBody>
          <a:bodyPr/>
          <a:lstStyle>
            <a:lvl1pPr algn="l">
              <a:lnSpc>
                <a:spcPct val="100000"/>
              </a:lnSpc>
              <a:defRPr sz="4000"/>
            </a:lvl1pPr>
          </a:lstStyle>
          <a:p>
            <a:r>
              <a:rPr lang="en-US" altLang="zh-CN" dirty="0"/>
              <a:t>Heading text here </a:t>
            </a:r>
          </a:p>
        </p:txBody>
      </p:sp>
    </p:spTree>
    <p:extLst>
      <p:ext uri="{BB962C8B-B14F-4D97-AF65-F5344CB8AC3E}">
        <p14:creationId xmlns:p14="http://schemas.microsoft.com/office/powerpoint/2010/main" val="2344139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DE59B7-7C14-4C51-B277-F45AA1A8511E}"/>
              </a:ext>
            </a:extLst>
          </p:cNvPr>
          <p:cNvSpPr/>
          <p:nvPr userDrawn="1"/>
        </p:nvSpPr>
        <p:spPr>
          <a:xfrm>
            <a:off x="0" y="1"/>
            <a:ext cx="9613900" cy="6858000"/>
          </a:xfrm>
          <a:prstGeom prst="rect">
            <a:avLst/>
          </a:prstGeom>
          <a:gradFill flip="none" rotWithShape="1">
            <a:gsLst>
              <a:gs pos="0">
                <a:schemeClr val="accent5">
                  <a:lumMod val="20000"/>
                  <a:lumOff val="80000"/>
                  <a:alpha val="0"/>
                </a:schemeClr>
              </a:gs>
              <a:gs pos="100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272E392-2247-407A-BEB3-EDC75EEB6E50}"/>
              </a:ext>
            </a:extLst>
          </p:cNvPr>
          <p:cNvGrpSpPr/>
          <p:nvPr userDrawn="1"/>
        </p:nvGrpSpPr>
        <p:grpSpPr>
          <a:xfrm flipH="1">
            <a:off x="0" y="3886199"/>
            <a:ext cx="12192000" cy="2971801"/>
            <a:chOff x="0" y="3886199"/>
            <a:chExt cx="12192000" cy="2971801"/>
          </a:xfrm>
        </p:grpSpPr>
        <p:sp>
          <p:nvSpPr>
            <p:cNvPr id="7" name="任意多边形: 形状 6">
              <a:extLst>
                <a:ext uri="{FF2B5EF4-FFF2-40B4-BE49-F238E27FC236}">
                  <a16:creationId xmlns:a16="http://schemas.microsoft.com/office/drawing/2014/main" id="{3FA0369A-DE0B-486A-A805-B6E0D58B6D6B}"/>
                </a:ext>
              </a:extLst>
            </p:cNvPr>
            <p:cNvSpPr/>
            <p:nvPr/>
          </p:nvSpPr>
          <p:spPr>
            <a:xfrm>
              <a:off x="0" y="5308159"/>
              <a:ext cx="7188200" cy="1549840"/>
            </a:xfrm>
            <a:custGeom>
              <a:avLst/>
              <a:gdLst>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537 h 1549537"/>
                <a:gd name="connsiteX1" fmla="*/ 0 w 7188200"/>
                <a:gd name="connsiteY1" fmla="*/ 137 h 1549537"/>
                <a:gd name="connsiteX2" fmla="*/ 7188200 w 7188200"/>
                <a:gd name="connsiteY2" fmla="*/ 1549537 h 1549537"/>
                <a:gd name="connsiteX3" fmla="*/ 0 w 7188200"/>
                <a:gd name="connsiteY3" fmla="*/ 1549537 h 1549537"/>
                <a:gd name="connsiteX0" fmla="*/ 0 w 7188200"/>
                <a:gd name="connsiteY0" fmla="*/ 1549840 h 1549840"/>
                <a:gd name="connsiteX1" fmla="*/ 0 w 7188200"/>
                <a:gd name="connsiteY1" fmla="*/ 440 h 1549840"/>
                <a:gd name="connsiteX2" fmla="*/ 7188200 w 7188200"/>
                <a:gd name="connsiteY2" fmla="*/ 1549840 h 1549840"/>
                <a:gd name="connsiteX3" fmla="*/ 0 w 7188200"/>
                <a:gd name="connsiteY3" fmla="*/ 1549840 h 1549840"/>
              </a:gdLst>
              <a:ahLst/>
              <a:cxnLst>
                <a:cxn ang="0">
                  <a:pos x="connsiteX0" y="connsiteY0"/>
                </a:cxn>
                <a:cxn ang="0">
                  <a:pos x="connsiteX1" y="connsiteY1"/>
                </a:cxn>
                <a:cxn ang="0">
                  <a:pos x="connsiteX2" y="connsiteY2"/>
                </a:cxn>
                <a:cxn ang="0">
                  <a:pos x="connsiteX3" y="connsiteY3"/>
                </a:cxn>
              </a:cxnLst>
              <a:rect l="l" t="t" r="r" b="b"/>
              <a:pathLst>
                <a:path w="7188200" h="1549840">
                  <a:moveTo>
                    <a:pt x="0" y="1549840"/>
                  </a:moveTo>
                  <a:lnTo>
                    <a:pt x="0" y="440"/>
                  </a:lnTo>
                  <a:cubicBezTo>
                    <a:pt x="2789767" y="-3793"/>
                    <a:pt x="4728633" y="-8027"/>
                    <a:pt x="7188200" y="1549840"/>
                  </a:cubicBezTo>
                  <a:lnTo>
                    <a:pt x="0" y="1549840"/>
                  </a:lnTo>
                  <a:close/>
                </a:path>
              </a:pathLst>
            </a:custGeom>
            <a:gradFill flip="none" rotWithShape="1">
              <a:gsLst>
                <a:gs pos="0">
                  <a:schemeClr val="accent1">
                    <a:lumMod val="40000"/>
                    <a:lumOff val="60000"/>
                    <a:alpha val="80000"/>
                  </a:schemeClr>
                </a:gs>
                <a:gs pos="99000">
                  <a:schemeClr val="accent1">
                    <a:lumMod val="30000"/>
                    <a:lumOff val="70000"/>
                    <a:alpha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38260E55-5CE7-46D2-A77F-07EA4D57C160}"/>
                </a:ext>
              </a:extLst>
            </p:cNvPr>
            <p:cNvSpPr/>
            <p:nvPr/>
          </p:nvSpPr>
          <p:spPr>
            <a:xfrm>
              <a:off x="0" y="3886199"/>
              <a:ext cx="12192000" cy="2971801"/>
            </a:xfrm>
            <a:custGeom>
              <a:avLst/>
              <a:gdLst>
                <a:gd name="connsiteX0" fmla="*/ 10048826 w 12192000"/>
                <a:gd name="connsiteY0" fmla="*/ 1459 h 2971801"/>
                <a:gd name="connsiteX1" fmla="*/ 12192000 w 12192000"/>
                <a:gd name="connsiteY1" fmla="*/ 47661 h 2971801"/>
                <a:gd name="connsiteX2" fmla="*/ 12192000 w 12192000"/>
                <a:gd name="connsiteY2" fmla="*/ 2971801 h 2971801"/>
                <a:gd name="connsiteX3" fmla="*/ 0 w 12192000"/>
                <a:gd name="connsiteY3" fmla="*/ 2971801 h 2971801"/>
                <a:gd name="connsiteX4" fmla="*/ 0 w 12192000"/>
                <a:gd name="connsiteY4" fmla="*/ 2726748 h 2971801"/>
                <a:gd name="connsiteX5" fmla="*/ 34855 w 12192000"/>
                <a:gd name="connsiteY5" fmla="*/ 2705053 h 2971801"/>
                <a:gd name="connsiteX6" fmla="*/ 10048826 w 12192000"/>
                <a:gd name="connsiteY6" fmla="*/ 1459 h 297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71801">
                  <a:moveTo>
                    <a:pt x="10048826" y="1459"/>
                  </a:moveTo>
                  <a:cubicBezTo>
                    <a:pt x="10783022" y="-5828"/>
                    <a:pt x="11498138" y="14890"/>
                    <a:pt x="12192000" y="47661"/>
                  </a:cubicBezTo>
                  <a:lnTo>
                    <a:pt x="12192000" y="2971801"/>
                  </a:lnTo>
                  <a:lnTo>
                    <a:pt x="0" y="2971801"/>
                  </a:lnTo>
                  <a:lnTo>
                    <a:pt x="0" y="2726748"/>
                  </a:lnTo>
                  <a:lnTo>
                    <a:pt x="34855" y="2705053"/>
                  </a:lnTo>
                  <a:cubicBezTo>
                    <a:pt x="3599271" y="548374"/>
                    <a:pt x="6989675" y="31820"/>
                    <a:pt x="10048826" y="1459"/>
                  </a:cubicBezTo>
                  <a:close/>
                </a:path>
              </a:pathLst>
            </a:custGeom>
            <a:gradFill flip="none" rotWithShape="1">
              <a:gsLst>
                <a:gs pos="0">
                  <a:schemeClr val="accent1">
                    <a:lumMod val="45000"/>
                    <a:lumOff val="55000"/>
                    <a:alpha val="1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F575DEBD-CC5C-40C4-85F0-26ED512E6987}"/>
                </a:ext>
              </a:extLst>
            </p:cNvPr>
            <p:cNvSpPr/>
            <p:nvPr/>
          </p:nvSpPr>
          <p:spPr>
            <a:xfrm>
              <a:off x="558800" y="4986486"/>
              <a:ext cx="11633200" cy="1871514"/>
            </a:xfrm>
            <a:custGeom>
              <a:avLst/>
              <a:gdLst>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71514 h 1871514"/>
                <a:gd name="connsiteX1" fmla="*/ 11633200 w 11633200"/>
                <a:gd name="connsiteY1" fmla="*/ 30014 h 1871514"/>
                <a:gd name="connsiteX2" fmla="*/ 11633200 w 11633200"/>
                <a:gd name="connsiteY2" fmla="*/ 1871514 h 1871514"/>
                <a:gd name="connsiteX3" fmla="*/ 0 w 11633200"/>
                <a:gd name="connsiteY3" fmla="*/ 1871514 h 1871514"/>
              </a:gdLst>
              <a:ahLst/>
              <a:cxnLst>
                <a:cxn ang="0">
                  <a:pos x="connsiteX0" y="connsiteY0"/>
                </a:cxn>
                <a:cxn ang="0">
                  <a:pos x="connsiteX1" y="connsiteY1"/>
                </a:cxn>
                <a:cxn ang="0">
                  <a:pos x="connsiteX2" y="connsiteY2"/>
                </a:cxn>
                <a:cxn ang="0">
                  <a:pos x="connsiteX3" y="connsiteY3"/>
                </a:cxn>
              </a:cxnLst>
              <a:rect l="l" t="t" r="r" b="b"/>
              <a:pathLst>
                <a:path w="11633200" h="1871514">
                  <a:moveTo>
                    <a:pt x="0" y="1871514"/>
                  </a:moveTo>
                  <a:cubicBezTo>
                    <a:pt x="4233333" y="25781"/>
                    <a:pt x="8212667" y="-80053"/>
                    <a:pt x="11633200" y="30014"/>
                  </a:cubicBezTo>
                  <a:lnTo>
                    <a:pt x="11633200" y="1871514"/>
                  </a:lnTo>
                  <a:lnTo>
                    <a:pt x="0" y="1871514"/>
                  </a:ln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D6972856-7048-4672-AE08-FEFF80E424E8}"/>
              </a:ext>
            </a:extLst>
          </p:cNvPr>
          <p:cNvSpPr txBox="1">
            <a:spLocks/>
          </p:cNvSpPr>
          <p:nvPr userDrawn="1"/>
        </p:nvSpPr>
        <p:spPr>
          <a:xfrm>
            <a:off x="2228714" y="2293687"/>
            <a:ext cx="8024854" cy="15733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9600" dirty="0">
              <a:solidFill>
                <a:schemeClr val="accent1"/>
              </a:solidFill>
              <a:latin typeface="+mn-lt"/>
            </a:endParaRPr>
          </a:p>
        </p:txBody>
      </p:sp>
      <p:sp>
        <p:nvSpPr>
          <p:cNvPr id="13" name="文本框 12">
            <a:extLst>
              <a:ext uri="{FF2B5EF4-FFF2-40B4-BE49-F238E27FC236}">
                <a16:creationId xmlns:a16="http://schemas.microsoft.com/office/drawing/2014/main" id="{E06721B9-3FF5-4B38-A00F-128294776FD7}"/>
              </a:ext>
            </a:extLst>
          </p:cNvPr>
          <p:cNvSpPr txBox="1">
            <a:spLocks/>
          </p:cNvSpPr>
          <p:nvPr userDrawn="1"/>
        </p:nvSpPr>
        <p:spPr>
          <a:xfrm>
            <a:off x="658813" y="3823057"/>
            <a:ext cx="9594755"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a:lstStyle>
          <a:p>
            <a:r>
              <a:rPr lang="en-US" sz="2800" dirty="0">
                <a:solidFill>
                  <a:schemeClr val="tx1"/>
                </a:solidFill>
                <a:latin typeface="+mn-lt"/>
              </a:rPr>
              <a:t>PRESENTATION TEMPLATE</a:t>
            </a:r>
          </a:p>
        </p:txBody>
      </p:sp>
      <p:sp>
        <p:nvSpPr>
          <p:cNvPr id="15" name="文本占位符 14">
            <a:extLst>
              <a:ext uri="{FF2B5EF4-FFF2-40B4-BE49-F238E27FC236}">
                <a16:creationId xmlns:a16="http://schemas.microsoft.com/office/drawing/2014/main" id="{0A110CA9-223C-4285-95B0-3BC2EAEE7C71}"/>
              </a:ext>
            </a:extLst>
          </p:cNvPr>
          <p:cNvSpPr>
            <a:spLocks noGrp="1"/>
          </p:cNvSpPr>
          <p:nvPr>
            <p:ph type="body" sz="quarter" idx="16"/>
          </p:nvPr>
        </p:nvSpPr>
        <p:spPr>
          <a:xfrm>
            <a:off x="660400" y="4951154"/>
            <a:ext cx="10858500" cy="294824"/>
          </a:xfrm>
          <a:prstGeom prst="rect">
            <a:avLst/>
          </a:prstGeom>
        </p:spPr>
        <p:txBody>
          <a:bodyPr/>
          <a:lstStyle/>
          <a:p>
            <a:r>
              <a:rPr lang="zh-CN" altLang="en" dirty="0">
                <a:latin typeface="+mn-ea"/>
              </a:rPr>
              <a:t>汇报人</a:t>
            </a:r>
            <a:r>
              <a:rPr lang="zh-CN" altLang="en-US" dirty="0">
                <a:latin typeface="+mn-ea"/>
              </a:rPr>
              <a:t> </a:t>
            </a:r>
            <a:r>
              <a:rPr lang="en-US" altLang="zh-CN" dirty="0">
                <a:latin typeface="+mn-ea"/>
              </a:rPr>
              <a:t>/</a:t>
            </a:r>
            <a:r>
              <a:rPr lang="zh-CN" altLang="en-US" dirty="0">
                <a:latin typeface="+mn-ea"/>
              </a:rPr>
              <a:t> </a:t>
            </a:r>
            <a:r>
              <a:rPr lang="en" altLang="zh-CN" dirty="0">
                <a:latin typeface="+mn-ea"/>
              </a:rPr>
              <a:t>OfficePLUS</a:t>
            </a:r>
            <a:endParaRPr lang="en-GB" dirty="0">
              <a:latin typeface="+mn-ea"/>
            </a:endParaRPr>
          </a:p>
        </p:txBody>
      </p:sp>
      <p:sp>
        <p:nvSpPr>
          <p:cNvPr id="16" name="文本占位符 15">
            <a:extLst>
              <a:ext uri="{FF2B5EF4-FFF2-40B4-BE49-F238E27FC236}">
                <a16:creationId xmlns:a16="http://schemas.microsoft.com/office/drawing/2014/main" id="{35FEAB3D-4844-40C2-A7FE-5317264F7806}"/>
              </a:ext>
            </a:extLst>
          </p:cNvPr>
          <p:cNvSpPr>
            <a:spLocks noGrp="1"/>
          </p:cNvSpPr>
          <p:nvPr>
            <p:ph type="body" sz="quarter" idx="17"/>
          </p:nvPr>
        </p:nvSpPr>
        <p:spPr>
          <a:xfrm>
            <a:off x="660400" y="5245369"/>
            <a:ext cx="10858500" cy="293607"/>
          </a:xfrm>
          <a:prstGeom prst="rect">
            <a:avLst/>
          </a:prstGeom>
        </p:spPr>
        <p:txBody>
          <a:bodyPr/>
          <a:lstStyle/>
          <a:p>
            <a:r>
              <a:rPr lang="en-US" dirty="0">
                <a:latin typeface="+mn-ea"/>
              </a:rPr>
              <a:t>www.officeplus.cn</a:t>
            </a:r>
          </a:p>
        </p:txBody>
      </p:sp>
      <p:sp>
        <p:nvSpPr>
          <p:cNvPr id="4" name="标题 3">
            <a:extLst>
              <a:ext uri="{FF2B5EF4-FFF2-40B4-BE49-F238E27FC236}">
                <a16:creationId xmlns:a16="http://schemas.microsoft.com/office/drawing/2014/main" id="{BBDDBF72-6B8A-C920-4D80-7E682D70387E}"/>
              </a:ext>
            </a:extLst>
          </p:cNvPr>
          <p:cNvSpPr>
            <a:spLocks noGrp="1"/>
          </p:cNvSpPr>
          <p:nvPr>
            <p:ph type="ctrTitle" hasCustomPrompt="1"/>
          </p:nvPr>
        </p:nvSpPr>
        <p:spPr>
          <a:xfrm>
            <a:off x="660400" y="2802076"/>
            <a:ext cx="10858500" cy="707886"/>
          </a:xfrm>
          <a:prstGeom prst="rect">
            <a:avLst/>
          </a:prstGeom>
        </p:spPr>
        <p:txBody>
          <a:bodyPr vert="horz" lIns="91440" tIns="45720" rIns="91440" bIns="45720" rtlCol="0" anchor="b">
            <a:spAutoFit/>
          </a:bodyPr>
          <a:lstStyle>
            <a:lvl1pPr>
              <a:lnSpc>
                <a:spcPct val="100000"/>
              </a:lnSpc>
              <a:defRPr lang="zh-CN" altLang="en-US" sz="4000" b="1" dirty="0"/>
            </a:lvl1pPr>
          </a:lstStyle>
          <a:p>
            <a:pPr lvl="0" defTabSz="914354"/>
            <a:r>
              <a:rPr lang="en-US" altLang="zh-CN" dirty="0"/>
              <a:t>OfficePLUS </a:t>
            </a:r>
            <a:r>
              <a:rPr lang="zh-CN" altLang="en-US" dirty="0"/>
              <a:t>标准主题模板</a:t>
            </a:r>
          </a:p>
        </p:txBody>
      </p:sp>
    </p:spTree>
    <p:extLst>
      <p:ext uri="{BB962C8B-B14F-4D97-AF65-F5344CB8AC3E}">
        <p14:creationId xmlns:p14="http://schemas.microsoft.com/office/powerpoint/2010/main" val="9498507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FDF03A82-401C-4A0E-BE21-BE588E874141}"/>
              </a:ext>
            </a:extLst>
          </p:cNvPr>
          <p:cNvSpPr>
            <a:spLocks noGrp="1"/>
          </p:cNvSpPr>
          <p:nvPr>
            <p:ph type="body" sz="quarter" idx="14" hasCustomPrompt="1"/>
          </p:nvPr>
        </p:nvSpPr>
        <p:spPr>
          <a:xfrm>
            <a:off x="660400" y="1500188"/>
            <a:ext cx="2836562" cy="461665"/>
          </a:xfrm>
          <a:prstGeom prst="rect">
            <a:avLst/>
          </a:prstGeom>
        </p:spPr>
        <p:txBody>
          <a:bodyPr>
            <a:spAutoFit/>
          </a:bodyPr>
          <a:lstStyle>
            <a:lvl1pPr marL="0" indent="0" algn="r">
              <a:lnSpc>
                <a:spcPct val="100000"/>
              </a:lnSpc>
              <a:buFont typeface="+mj-lt"/>
              <a:buNone/>
              <a:defRPr sz="2400" b="1"/>
            </a:lvl1pPr>
            <a:lvl2pPr marL="457200" indent="0">
              <a:buFont typeface="+mj-ea"/>
              <a:buNone/>
              <a:defRPr/>
            </a:lvl2pPr>
            <a:lvl3pPr marL="1257300" indent="-342900">
              <a:buFont typeface="+mj-lt"/>
              <a:buAutoNum type="alphaLcParenR"/>
              <a:defRPr/>
            </a:lvl3pPr>
          </a:lstStyle>
          <a:p>
            <a:pPr lvl="0"/>
            <a:r>
              <a:rPr lang="zh-CN" altLang="en-US" dirty="0"/>
              <a:t>目录 </a:t>
            </a:r>
            <a:r>
              <a:rPr lang="en-US" altLang="zh-CN" dirty="0"/>
              <a:t>CONTENTS</a:t>
            </a:r>
            <a:endParaRPr lang="zh-CN" altLang="en-US" dirty="0"/>
          </a:p>
        </p:txBody>
      </p:sp>
      <p:sp>
        <p:nvSpPr>
          <p:cNvPr id="7" name="文本占位符 6">
            <a:extLst>
              <a:ext uri="{FF2B5EF4-FFF2-40B4-BE49-F238E27FC236}">
                <a16:creationId xmlns:a16="http://schemas.microsoft.com/office/drawing/2014/main" id="{0BEF0FD1-3ACE-43A8-AF57-CC0D436DC7D0}"/>
              </a:ext>
            </a:extLst>
          </p:cNvPr>
          <p:cNvSpPr>
            <a:spLocks noGrp="1"/>
          </p:cNvSpPr>
          <p:nvPr>
            <p:ph type="body" sz="quarter" idx="13" hasCustomPrompt="1"/>
          </p:nvPr>
        </p:nvSpPr>
        <p:spPr>
          <a:xfrm>
            <a:off x="3647836" y="1500187"/>
            <a:ext cx="7871045" cy="1658083"/>
          </a:xfrm>
          <a:prstGeom prst="rect">
            <a:avLst/>
          </a:prstGeom>
        </p:spPr>
        <p:txBody>
          <a:bodyPr>
            <a:spAutoFit/>
          </a:bodyPr>
          <a:lstStyle>
            <a:lvl1pPr marL="342900" indent="-342900">
              <a:lnSpc>
                <a:spcPct val="120000"/>
              </a:lnSpc>
              <a:buFont typeface="+mj-lt"/>
              <a:buAutoNum type="arabicPeriod"/>
              <a:defRPr/>
            </a:lvl1pPr>
            <a:lvl2pPr marL="800100" indent="-342900">
              <a:lnSpc>
                <a:spcPct val="120000"/>
              </a:lnSpc>
              <a:buFont typeface="+mj-ea"/>
              <a:buAutoNum type="circleNumDbPlain"/>
              <a:defRPr/>
            </a:lvl2pPr>
            <a:lvl3pPr marL="1257300" indent="-342900">
              <a:lnSpc>
                <a:spcPct val="120000"/>
              </a:lnSpc>
              <a:buFont typeface="+mj-lt"/>
              <a:buAutoNum type="alphaLcParenR"/>
              <a:defRPr/>
            </a:lvl3pPr>
            <a:lvl4pPr>
              <a:lnSpc>
                <a:spcPct val="120000"/>
              </a:lnSpc>
              <a:defRPr/>
            </a:lvl4pPr>
            <a:lvl5pPr>
              <a:lnSpc>
                <a:spcPct val="120000"/>
              </a:lnSpc>
              <a:defRPr/>
            </a:lvl5pPr>
          </a:lstStyle>
          <a:p>
            <a:pPr lvl="0"/>
            <a:r>
              <a:rPr lang="zh-CN" altLang="en-US" dirty="0"/>
              <a:t>单击此处添加文本</a:t>
            </a:r>
            <a:endParaRPr lang="en-US" altLang="zh-CN" dirty="0"/>
          </a:p>
          <a:p>
            <a:pPr lvl="1"/>
            <a:r>
              <a:rPr lang="zh-CN" altLang="en-US" dirty="0"/>
              <a:t>单击此处添加文本</a:t>
            </a:r>
            <a:endParaRPr lang="en-US" altLang="zh-CN" dirty="0"/>
          </a:p>
          <a:p>
            <a:pPr lvl="2"/>
            <a:r>
              <a:rPr lang="zh-CN" altLang="en-US" dirty="0"/>
              <a:t>单击此处添加文本</a:t>
            </a:r>
            <a:endParaRPr lang="en-US" altLang="zh-CN" dirty="0"/>
          </a:p>
          <a:p>
            <a:pPr lvl="3"/>
            <a:r>
              <a:rPr lang="zh-CN" altLang="en-US" dirty="0"/>
              <a:t>单击此处添加文本</a:t>
            </a:r>
            <a:endParaRPr lang="en-US" altLang="zh-CN" dirty="0"/>
          </a:p>
          <a:p>
            <a:pPr lvl="4"/>
            <a:r>
              <a:rPr lang="zh-CN" altLang="en-US" dirty="0"/>
              <a:t>单击此处添加文本</a:t>
            </a:r>
          </a:p>
        </p:txBody>
      </p:sp>
      <p:sp>
        <p:nvSpPr>
          <p:cNvPr id="2" name="日期占位符 1">
            <a:extLst>
              <a:ext uri="{FF2B5EF4-FFF2-40B4-BE49-F238E27FC236}">
                <a16:creationId xmlns:a16="http://schemas.microsoft.com/office/drawing/2014/main" id="{0BC06E26-9B67-DD78-9C7E-9D4E56DA4FD0}"/>
              </a:ext>
            </a:extLst>
          </p:cNvPr>
          <p:cNvSpPr>
            <a:spLocks noGrp="1"/>
          </p:cNvSpPr>
          <p:nvPr>
            <p:ph type="dt" sz="half" idx="15"/>
          </p:nvPr>
        </p:nvSpPr>
        <p:spPr>
          <a:xfrm>
            <a:off x="5504656" y="6438900"/>
            <a:ext cx="1802924" cy="246221"/>
          </a:xfrm>
          <a:prstGeom prst="rect">
            <a:avLst/>
          </a:prstGeom>
        </p:spPr>
        <p:txBody>
          <a:bodyPr>
            <a:spAutoFit/>
          </a:bodyPr>
          <a:lstStyle>
            <a:lvl1pPr>
              <a:defRPr sz="1000"/>
            </a:lvl1pPr>
          </a:lstStyle>
          <a:p>
            <a:fld id="{3971062A-798E-4315-9BAF-AF5FBC7724C2}" type="datetime1">
              <a:rPr lang="zh-CN" altLang="en-US" smtClean="0"/>
              <a:t>2024/12/30</a:t>
            </a:fld>
            <a:endParaRPr lang="en-US" altLang="zh-CN"/>
          </a:p>
        </p:txBody>
      </p:sp>
      <p:sp>
        <p:nvSpPr>
          <p:cNvPr id="6" name="页脚占位符 5">
            <a:extLst>
              <a:ext uri="{FF2B5EF4-FFF2-40B4-BE49-F238E27FC236}">
                <a16:creationId xmlns:a16="http://schemas.microsoft.com/office/drawing/2014/main" id="{90DA692C-F087-68F7-621D-C3CA77E8D1AF}"/>
              </a:ext>
            </a:extLst>
          </p:cNvPr>
          <p:cNvSpPr>
            <a:spLocks noGrp="1"/>
          </p:cNvSpPr>
          <p:nvPr>
            <p:ph type="ftr" sz="quarter" idx="16"/>
          </p:nvPr>
        </p:nvSpPr>
        <p:spPr>
          <a:xfrm>
            <a:off x="660401" y="6438900"/>
            <a:ext cx="3992171" cy="246221"/>
          </a:xfrm>
          <a:prstGeom prst="rect">
            <a:avLst/>
          </a:prstGeom>
        </p:spPr>
        <p:txBody>
          <a:bodyPr>
            <a:spAutoFit/>
          </a:bodyPr>
          <a:lstStyle>
            <a:lvl1pPr>
              <a:defRPr sz="1000"/>
            </a:lvl1pPr>
          </a:lstStyle>
          <a:p>
            <a:endParaRPr lang="zh-CN" altLang="en-US" dirty="0"/>
          </a:p>
        </p:txBody>
      </p:sp>
      <p:sp>
        <p:nvSpPr>
          <p:cNvPr id="8" name="灯片编号占位符 7">
            <a:extLst>
              <a:ext uri="{FF2B5EF4-FFF2-40B4-BE49-F238E27FC236}">
                <a16:creationId xmlns:a16="http://schemas.microsoft.com/office/drawing/2014/main" id="{84300C04-D25F-EB45-9D15-119D651639A6}"/>
              </a:ext>
            </a:extLst>
          </p:cNvPr>
          <p:cNvSpPr>
            <a:spLocks noGrp="1"/>
          </p:cNvSpPr>
          <p:nvPr>
            <p:ph type="sldNum" sz="quarter" idx="17"/>
          </p:nvPr>
        </p:nvSpPr>
        <p:spPr>
          <a:xfrm>
            <a:off x="8857452" y="6438900"/>
            <a:ext cx="2661448" cy="246221"/>
          </a:xfrm>
          <a:prstGeom prst="rect">
            <a:avLst/>
          </a:prstGeom>
        </p:spPr>
        <p:txBody>
          <a:bodyPr>
            <a:spAutoFit/>
          </a:bodyPr>
          <a:lstStyle>
            <a:lvl1pPr>
              <a:defRPr sz="1000"/>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181059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C7662-4F6D-4B06-BB36-235FC06BF816}"/>
              </a:ext>
            </a:extLst>
          </p:cNvPr>
          <p:cNvSpPr>
            <a:spLocks noGrp="1"/>
          </p:cNvSpPr>
          <p:nvPr>
            <p:ph type="title" hasCustomPrompt="1"/>
          </p:nvPr>
        </p:nvSpPr>
        <p:spPr>
          <a:xfrm>
            <a:off x="660400" y="2440574"/>
            <a:ext cx="5731164" cy="461665"/>
          </a:xfrm>
          <a:prstGeom prst="rect">
            <a:avLst/>
          </a:prstGeom>
        </p:spPr>
        <p:txBody>
          <a:bodyPr vert="horz" lIns="91440" tIns="45720" rIns="91440" bIns="45720" rtlCol="0" anchor="b">
            <a:spAutoFit/>
          </a:bodyPr>
          <a:lstStyle>
            <a:lvl1pPr>
              <a:lnSpc>
                <a:spcPct val="100000"/>
              </a:lnSpc>
              <a:defRPr lang="zh-CN" altLang="en-US" sz="2400"/>
            </a:lvl1pPr>
          </a:lstStyle>
          <a:p>
            <a:pPr lvl="0" defTabSz="914354"/>
            <a:r>
              <a:rPr lang="zh-CN" altLang="en-US" dirty="0"/>
              <a:t>单击此处添加标题</a:t>
            </a:r>
          </a:p>
        </p:txBody>
      </p:sp>
      <p:sp>
        <p:nvSpPr>
          <p:cNvPr id="3" name="文本占位符 2">
            <a:extLst>
              <a:ext uri="{FF2B5EF4-FFF2-40B4-BE49-F238E27FC236}">
                <a16:creationId xmlns:a16="http://schemas.microsoft.com/office/drawing/2014/main" id="{9FF9930E-40DF-417D-8161-BD38EB172DC1}"/>
              </a:ext>
            </a:extLst>
          </p:cNvPr>
          <p:cNvSpPr>
            <a:spLocks noGrp="1"/>
          </p:cNvSpPr>
          <p:nvPr>
            <p:ph type="body" idx="1" hasCustomPrompt="1"/>
          </p:nvPr>
        </p:nvSpPr>
        <p:spPr>
          <a:xfrm>
            <a:off x="660400" y="2902239"/>
            <a:ext cx="5731164" cy="328551"/>
          </a:xfrm>
          <a:prstGeom prst="rect">
            <a:avLst/>
          </a:prstGeom>
        </p:spPr>
        <p:txBody>
          <a:bodyPr>
            <a:spAutoFit/>
          </a:bodyPr>
          <a:lstStyle>
            <a:lvl1pPr marL="0" indent="0">
              <a:lnSpc>
                <a:spcPct val="120000"/>
              </a:lnSpc>
              <a:spcBef>
                <a:spcPts val="0"/>
              </a:spcBef>
              <a:buNone/>
              <a:defRPr lang="en-US" altLang="zh-CN" sz="14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单击此处添加文本</a:t>
            </a:r>
          </a:p>
        </p:txBody>
      </p:sp>
      <p:sp>
        <p:nvSpPr>
          <p:cNvPr id="7" name="日期占位符 6">
            <a:extLst>
              <a:ext uri="{FF2B5EF4-FFF2-40B4-BE49-F238E27FC236}">
                <a16:creationId xmlns:a16="http://schemas.microsoft.com/office/drawing/2014/main" id="{DC381F12-6CE3-4BCE-DB75-98471CDF5D1D}"/>
              </a:ext>
            </a:extLst>
          </p:cNvPr>
          <p:cNvSpPr>
            <a:spLocks noGrp="1"/>
          </p:cNvSpPr>
          <p:nvPr>
            <p:ph type="dt" sz="half" idx="10"/>
          </p:nvPr>
        </p:nvSpPr>
        <p:spPr>
          <a:xfrm>
            <a:off x="5504656" y="6438900"/>
            <a:ext cx="1802924" cy="246221"/>
          </a:xfrm>
          <a:prstGeom prst="rect">
            <a:avLst/>
          </a:prstGeom>
        </p:spPr>
        <p:txBody>
          <a:bodyPr>
            <a:spAutoFit/>
          </a:bodyPr>
          <a:lstStyle>
            <a:lvl1pPr>
              <a:defRPr sz="1000"/>
            </a:lvl1pPr>
          </a:lstStyle>
          <a:p>
            <a:fld id="{29A75DED-EF6B-4630-81A4-D6A3EEC5FA6C}" type="datetime1">
              <a:rPr lang="zh-CN" altLang="en-US" smtClean="0"/>
              <a:t>2024/12/30</a:t>
            </a:fld>
            <a:endParaRPr lang="en-US" altLang="zh-CN"/>
          </a:p>
        </p:txBody>
      </p:sp>
      <p:sp>
        <p:nvSpPr>
          <p:cNvPr id="8" name="页脚占位符 7">
            <a:extLst>
              <a:ext uri="{FF2B5EF4-FFF2-40B4-BE49-F238E27FC236}">
                <a16:creationId xmlns:a16="http://schemas.microsoft.com/office/drawing/2014/main" id="{C7DEDF2E-A3FC-1ABC-FA7C-3A19CE4883F2}"/>
              </a:ext>
            </a:extLst>
          </p:cNvPr>
          <p:cNvSpPr>
            <a:spLocks noGrp="1"/>
          </p:cNvSpPr>
          <p:nvPr>
            <p:ph type="ftr" sz="quarter" idx="11"/>
          </p:nvPr>
        </p:nvSpPr>
        <p:spPr>
          <a:xfrm>
            <a:off x="660401" y="6438900"/>
            <a:ext cx="3992171" cy="246221"/>
          </a:xfrm>
          <a:prstGeom prst="rect">
            <a:avLst/>
          </a:prstGeom>
        </p:spPr>
        <p:txBody>
          <a:bodyPr>
            <a:spAutoFit/>
          </a:bodyPr>
          <a:lstStyle>
            <a:lvl1pPr>
              <a:defRPr sz="1000"/>
            </a:lvl1pPr>
          </a:lstStyle>
          <a:p>
            <a:endParaRPr lang="zh-CN" altLang="en-US" dirty="0"/>
          </a:p>
        </p:txBody>
      </p:sp>
      <p:sp>
        <p:nvSpPr>
          <p:cNvPr id="9" name="灯片编号占位符 8">
            <a:extLst>
              <a:ext uri="{FF2B5EF4-FFF2-40B4-BE49-F238E27FC236}">
                <a16:creationId xmlns:a16="http://schemas.microsoft.com/office/drawing/2014/main" id="{B497F2E6-CE9F-5462-B221-DA50901618D9}"/>
              </a:ext>
            </a:extLst>
          </p:cNvPr>
          <p:cNvSpPr>
            <a:spLocks noGrp="1"/>
          </p:cNvSpPr>
          <p:nvPr>
            <p:ph type="sldNum" sz="quarter" idx="12"/>
          </p:nvPr>
        </p:nvSpPr>
        <p:spPr>
          <a:xfrm>
            <a:off x="8857452" y="6438900"/>
            <a:ext cx="2661448" cy="246221"/>
          </a:xfrm>
          <a:prstGeom prst="rect">
            <a:avLst/>
          </a:prstGeom>
        </p:spPr>
        <p:txBody>
          <a:bodyPr>
            <a:spAutoFit/>
          </a:bodyPr>
          <a:lstStyle>
            <a:lvl1pPr>
              <a:defRPr sz="1000"/>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2003297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EDE83-63CC-4B33-B715-3953EADE2100}"/>
              </a:ext>
            </a:extLst>
          </p:cNvPr>
          <p:cNvSpPr>
            <a:spLocks noGrp="1"/>
          </p:cNvSpPr>
          <p:nvPr>
            <p:ph type="title" hasCustomPrompt="1"/>
          </p:nvPr>
        </p:nvSpPr>
        <p:spPr>
          <a:xfrm>
            <a:off x="660400" y="302280"/>
            <a:ext cx="10858500" cy="707886"/>
          </a:xfrm>
          <a:prstGeom prst="rect">
            <a:avLst/>
          </a:prstGeom>
        </p:spPr>
        <p:txBody>
          <a:bodyPr>
            <a:spAutoFit/>
          </a:bodyPr>
          <a:lstStyle>
            <a:lvl1pPr>
              <a:lnSpc>
                <a:spcPct val="100000"/>
              </a:lnSpc>
              <a:defRPr sz="4000"/>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1514619F-25D0-4307-81CD-C24C74EF140E}"/>
              </a:ext>
            </a:extLst>
          </p:cNvPr>
          <p:cNvSpPr>
            <a:spLocks noGrp="1"/>
          </p:cNvSpPr>
          <p:nvPr>
            <p:ph type="dt" sz="half" idx="10"/>
          </p:nvPr>
        </p:nvSpPr>
        <p:spPr>
          <a:xfrm>
            <a:off x="5504656" y="6438900"/>
            <a:ext cx="1802924" cy="246221"/>
          </a:xfrm>
          <a:prstGeom prst="rect">
            <a:avLst/>
          </a:prstGeom>
        </p:spPr>
        <p:txBody>
          <a:bodyPr>
            <a:spAutoFit/>
          </a:bodyPr>
          <a:lstStyle>
            <a:lvl1pPr>
              <a:defRPr sz="1000"/>
            </a:lvl1pPr>
          </a:lstStyle>
          <a:p>
            <a:fld id="{7C208FFE-F587-4573-A484-42B398FD591B}" type="datetime1">
              <a:rPr lang="zh-CN" altLang="en-US" smtClean="0"/>
              <a:t>2024/12/30</a:t>
            </a:fld>
            <a:endParaRPr lang="zh-CN" altLang="en-US"/>
          </a:p>
        </p:txBody>
      </p:sp>
      <p:sp>
        <p:nvSpPr>
          <p:cNvPr id="4" name="页脚占位符 3">
            <a:extLst>
              <a:ext uri="{FF2B5EF4-FFF2-40B4-BE49-F238E27FC236}">
                <a16:creationId xmlns:a16="http://schemas.microsoft.com/office/drawing/2014/main" id="{C802B25F-898B-4C1A-94A9-699B8B55DF0F}"/>
              </a:ext>
            </a:extLst>
          </p:cNvPr>
          <p:cNvSpPr>
            <a:spLocks noGrp="1"/>
          </p:cNvSpPr>
          <p:nvPr>
            <p:ph type="ftr" sz="quarter" idx="11"/>
          </p:nvPr>
        </p:nvSpPr>
        <p:spPr>
          <a:xfrm>
            <a:off x="660401" y="6438900"/>
            <a:ext cx="3992171" cy="246221"/>
          </a:xfrm>
          <a:prstGeom prst="rect">
            <a:avLst/>
          </a:prstGeom>
        </p:spPr>
        <p:txBody>
          <a:bodyPr>
            <a:spAutoFit/>
          </a:bodyPr>
          <a:lstStyle>
            <a:lvl1pPr>
              <a:defRPr sz="1000"/>
            </a:lvl1pPr>
          </a:lstStyle>
          <a:p>
            <a:endParaRPr lang="zh-CN" altLang="en-US"/>
          </a:p>
        </p:txBody>
      </p:sp>
      <p:sp>
        <p:nvSpPr>
          <p:cNvPr id="5" name="灯片编号占位符 4">
            <a:extLst>
              <a:ext uri="{FF2B5EF4-FFF2-40B4-BE49-F238E27FC236}">
                <a16:creationId xmlns:a16="http://schemas.microsoft.com/office/drawing/2014/main" id="{AA842F0A-76EB-4E77-8AF6-5F91F22881FE}"/>
              </a:ext>
            </a:extLst>
          </p:cNvPr>
          <p:cNvSpPr>
            <a:spLocks noGrp="1"/>
          </p:cNvSpPr>
          <p:nvPr>
            <p:ph type="sldNum" sz="quarter" idx="12"/>
          </p:nvPr>
        </p:nvSpPr>
        <p:spPr>
          <a:xfrm>
            <a:off x="8857452" y="6438900"/>
            <a:ext cx="2661448" cy="246221"/>
          </a:xfrm>
          <a:prstGeom prst="rect">
            <a:avLst/>
          </a:prstGeom>
        </p:spPr>
        <p:txBody>
          <a:bodyPr>
            <a:spAutoFit/>
          </a:bodyPr>
          <a:lstStyle>
            <a:lvl1pPr>
              <a:defRPr sz="1000"/>
            </a:lvl1pPr>
          </a:lstStyle>
          <a:p>
            <a:fld id="{7F65B630-C7FF-41C0-9923-C5E5E29EED81}" type="slidenum">
              <a:rPr lang="zh-CN" altLang="en-US" smtClean="0"/>
              <a:pPr/>
              <a:t>‹#›</a:t>
            </a:fld>
            <a:endParaRPr lang="zh-CN" altLang="en-US"/>
          </a:p>
        </p:txBody>
      </p:sp>
    </p:spTree>
    <p:extLst>
      <p:ext uri="{BB962C8B-B14F-4D97-AF65-F5344CB8AC3E}">
        <p14:creationId xmlns:p14="http://schemas.microsoft.com/office/powerpoint/2010/main" val="16276174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3373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E643AD29-F90F-47DD-90D9-903696AA8029}"/>
              </a:ext>
            </a:extLst>
          </p:cNvPr>
          <p:cNvSpPr>
            <a:spLocks noGrp="1"/>
          </p:cNvSpPr>
          <p:nvPr>
            <p:ph type="body" sz="quarter" idx="11" hasCustomPrompt="1"/>
          </p:nvPr>
        </p:nvSpPr>
        <p:spPr>
          <a:xfrm>
            <a:off x="1270002" y="3099176"/>
            <a:ext cx="3853542" cy="1619250"/>
          </a:xfrm>
          <a:prstGeom prst="rect">
            <a:avLst/>
          </a:prstGeom>
        </p:spPr>
        <p:txBody>
          <a:bodyPr/>
          <a:lstStyle>
            <a:lvl1pPr marL="0" indent="0">
              <a:lnSpc>
                <a:spcPct val="130000"/>
              </a:lnSpc>
              <a:buNone/>
              <a:defRPr sz="1600">
                <a:solidFill>
                  <a:schemeClr val="tx1">
                    <a:lumMod val="65000"/>
                    <a:lumOff val="35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Body text here Body text here Body text here Body text here Body text here Body text here Body text here Body text here Body text here Body text here Body text here Body text here</a:t>
            </a:r>
          </a:p>
        </p:txBody>
      </p:sp>
      <p:sp>
        <p:nvSpPr>
          <p:cNvPr id="10" name="标题 9">
            <a:extLst>
              <a:ext uri="{FF2B5EF4-FFF2-40B4-BE49-F238E27FC236}">
                <a16:creationId xmlns:a16="http://schemas.microsoft.com/office/drawing/2014/main" id="{A5E170D7-73D4-4AB3-B675-8914BD63F506}"/>
              </a:ext>
            </a:extLst>
          </p:cNvPr>
          <p:cNvSpPr>
            <a:spLocks noGrp="1"/>
          </p:cNvSpPr>
          <p:nvPr>
            <p:ph type="title" hasCustomPrompt="1"/>
          </p:nvPr>
        </p:nvSpPr>
        <p:spPr>
          <a:xfrm>
            <a:off x="1270003" y="1555164"/>
            <a:ext cx="3853542" cy="1144493"/>
          </a:xfrm>
          <a:prstGeom prst="rect">
            <a:avLst/>
          </a:prstGeom>
        </p:spPr>
        <p:txBody>
          <a:bodyPr/>
          <a:lstStyle>
            <a:lvl1pPr>
              <a:defRPr sz="4000"/>
            </a:lvl1pPr>
          </a:lstStyle>
          <a:p>
            <a:r>
              <a:rPr lang="en-US" altLang="zh-CN" dirty="0"/>
              <a:t>Heading text here </a:t>
            </a:r>
          </a:p>
        </p:txBody>
      </p:sp>
    </p:spTree>
    <p:extLst>
      <p:ext uri="{BB962C8B-B14F-4D97-AF65-F5344CB8AC3E}">
        <p14:creationId xmlns:p14="http://schemas.microsoft.com/office/powerpoint/2010/main" val="3927994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1E65B1-D96C-4817-B807-6BE8C131E1B7}"/>
              </a:ext>
            </a:extLst>
          </p:cNvPr>
          <p:cNvSpPr>
            <a:spLocks noGrp="1"/>
          </p:cNvSpPr>
          <p:nvPr>
            <p:ph type="title" hasCustomPrompt="1"/>
          </p:nvPr>
        </p:nvSpPr>
        <p:spPr>
          <a:xfrm>
            <a:off x="658813" y="365125"/>
            <a:ext cx="10694987" cy="650875"/>
          </a:xfrm>
          <a:prstGeom prst="rect">
            <a:avLst/>
          </a:prstGeom>
        </p:spPr>
        <p:txBody>
          <a:bodyPr anchor="ctr"/>
          <a:lstStyle>
            <a:lvl1pPr>
              <a:defRPr sz="4000"/>
            </a:lvl1pPr>
          </a:lstStyle>
          <a:p>
            <a:r>
              <a:rPr lang="en-US" altLang="zh-CN" dirty="0"/>
              <a:t>Heading text here </a:t>
            </a:r>
            <a:endParaRPr lang="zh-CN" altLang="en-US" dirty="0"/>
          </a:p>
        </p:txBody>
      </p:sp>
    </p:spTree>
    <p:extLst>
      <p:ext uri="{BB962C8B-B14F-4D97-AF65-F5344CB8AC3E}">
        <p14:creationId xmlns:p14="http://schemas.microsoft.com/office/powerpoint/2010/main" val="1755759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DD8D53DF-723A-4E5C-BC17-27AF84435FE1}"/>
              </a:ext>
            </a:extLst>
          </p:cNvPr>
          <p:cNvSpPr>
            <a:spLocks noGrp="1"/>
          </p:cNvSpPr>
          <p:nvPr>
            <p:ph type="title" hasCustomPrompt="1"/>
          </p:nvPr>
        </p:nvSpPr>
        <p:spPr>
          <a:xfrm>
            <a:off x="6104678" y="1569592"/>
            <a:ext cx="5173145" cy="729890"/>
          </a:xfrm>
          <a:prstGeom prst="rect">
            <a:avLst/>
          </a:prstGeom>
        </p:spPr>
        <p:txBody>
          <a:bodyPr/>
          <a:lstStyle>
            <a:lvl1pPr algn="ctr">
              <a:lnSpc>
                <a:spcPct val="100000"/>
              </a:lnSpc>
              <a:defRPr sz="4000"/>
            </a:lvl1pPr>
          </a:lstStyle>
          <a:p>
            <a:r>
              <a:rPr lang="en-US" altLang="zh-CN" dirty="0"/>
              <a:t>Heading text here </a:t>
            </a:r>
          </a:p>
        </p:txBody>
      </p:sp>
      <p:sp>
        <p:nvSpPr>
          <p:cNvPr id="11" name="文本占位符 10">
            <a:extLst>
              <a:ext uri="{FF2B5EF4-FFF2-40B4-BE49-F238E27FC236}">
                <a16:creationId xmlns:a16="http://schemas.microsoft.com/office/drawing/2014/main" id="{96457C46-C39F-434E-B080-DE8DC7A3DBA7}"/>
              </a:ext>
            </a:extLst>
          </p:cNvPr>
          <p:cNvSpPr>
            <a:spLocks noGrp="1"/>
          </p:cNvSpPr>
          <p:nvPr>
            <p:ph type="body" sz="quarter" idx="12" hasCustomPrompt="1"/>
          </p:nvPr>
        </p:nvSpPr>
        <p:spPr>
          <a:xfrm>
            <a:off x="6104678" y="3148659"/>
            <a:ext cx="5173145" cy="1619250"/>
          </a:xfrm>
          <a:prstGeom prst="rect">
            <a:avLst/>
          </a:prstGeom>
        </p:spPr>
        <p:txBody>
          <a:bodyPr/>
          <a:lstStyle>
            <a:lvl1pPr marL="0" indent="0" algn="ctr">
              <a:lnSpc>
                <a:spcPct val="130000"/>
              </a:lnSpc>
              <a:buNone/>
              <a:defRPr sz="1600">
                <a:solidFill>
                  <a:schemeClr val="tx1">
                    <a:lumMod val="65000"/>
                    <a:lumOff val="35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Body text here Body text here Body text here Body text here Body text here Body text here Body text here Body text here Body text here Body text here Body text here Body text here</a:t>
            </a:r>
          </a:p>
        </p:txBody>
      </p:sp>
      <p:sp>
        <p:nvSpPr>
          <p:cNvPr id="12" name="文本占位符 11">
            <a:extLst>
              <a:ext uri="{FF2B5EF4-FFF2-40B4-BE49-F238E27FC236}">
                <a16:creationId xmlns:a16="http://schemas.microsoft.com/office/drawing/2014/main" id="{BA56F88A-09C3-453E-A011-41B38E8FB23C}"/>
              </a:ext>
            </a:extLst>
          </p:cNvPr>
          <p:cNvSpPr>
            <a:spLocks noGrp="1"/>
          </p:cNvSpPr>
          <p:nvPr>
            <p:ph type="body" sz="quarter" idx="13" hasCustomPrompt="1"/>
          </p:nvPr>
        </p:nvSpPr>
        <p:spPr>
          <a:xfrm>
            <a:off x="6104678" y="2709978"/>
            <a:ext cx="5173145" cy="438681"/>
          </a:xfrm>
          <a:prstGeom prst="rect">
            <a:avLst/>
          </a:prstGeom>
        </p:spPr>
        <p:txBody>
          <a:bodyPr/>
          <a:lstStyle>
            <a:lvl1pPr marL="0" indent="0" algn="ctr">
              <a:lnSpc>
                <a:spcPct val="130000"/>
              </a:lnSpc>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Unified fonts make reading more fluent. </a:t>
            </a:r>
          </a:p>
        </p:txBody>
      </p:sp>
      <p:sp>
        <p:nvSpPr>
          <p:cNvPr id="3" name="矩形: 圆角 2">
            <a:extLst>
              <a:ext uri="{FF2B5EF4-FFF2-40B4-BE49-F238E27FC236}">
                <a16:creationId xmlns:a16="http://schemas.microsoft.com/office/drawing/2014/main" id="{C8B79CF7-965C-4507-8B99-469E6C6E7EF5}"/>
              </a:ext>
            </a:extLst>
          </p:cNvPr>
          <p:cNvSpPr/>
          <p:nvPr userDrawn="1"/>
        </p:nvSpPr>
        <p:spPr>
          <a:xfrm>
            <a:off x="4220714" y="4391945"/>
            <a:ext cx="1633510" cy="1618610"/>
          </a:xfrm>
          <a:prstGeom prst="roundRect">
            <a:avLst>
              <a:gd name="adj" fmla="val 10900"/>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圆角 3">
            <a:extLst>
              <a:ext uri="{FF2B5EF4-FFF2-40B4-BE49-F238E27FC236}">
                <a16:creationId xmlns:a16="http://schemas.microsoft.com/office/drawing/2014/main" id="{71D09C9A-9468-4DF7-88FE-922609954E00}"/>
              </a:ext>
            </a:extLst>
          </p:cNvPr>
          <p:cNvSpPr/>
          <p:nvPr userDrawn="1"/>
        </p:nvSpPr>
        <p:spPr>
          <a:xfrm>
            <a:off x="1555912" y="962998"/>
            <a:ext cx="853563" cy="845778"/>
          </a:xfrm>
          <a:prstGeom prst="roundRect">
            <a:avLst>
              <a:gd name="adj" fmla="val 10900"/>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图片占位符 4">
            <a:extLst>
              <a:ext uri="{FF2B5EF4-FFF2-40B4-BE49-F238E27FC236}">
                <a16:creationId xmlns:a16="http://schemas.microsoft.com/office/drawing/2014/main" id="{BC8E76BB-B897-48B6-A915-7DF878D945AD}"/>
              </a:ext>
            </a:extLst>
          </p:cNvPr>
          <p:cNvSpPr>
            <a:spLocks noGrp="1"/>
          </p:cNvSpPr>
          <p:nvPr>
            <p:ph type="pic" sz="quarter" idx="11"/>
          </p:nvPr>
        </p:nvSpPr>
        <p:spPr>
          <a:xfrm>
            <a:off x="0" y="1712338"/>
            <a:ext cx="4470537" cy="2885787"/>
          </a:xfrm>
          <a:prstGeom prst="roundRect">
            <a:avLst>
              <a:gd name="adj" fmla="val 0"/>
            </a:avLst>
          </a:prstGeom>
        </p:spPr>
        <p:txBody>
          <a:bodyPr anchor="ctr"/>
          <a:lstStyle>
            <a:lvl1pPr marL="0" indent="0" algn="ctr">
              <a:buNone/>
              <a:defRPr/>
            </a:lvl1pPr>
          </a:lstStyle>
          <a:p>
            <a:endParaRPr lang="zh-CN" altLang="en-US"/>
          </a:p>
        </p:txBody>
      </p:sp>
    </p:spTree>
    <p:extLst>
      <p:ext uri="{BB962C8B-B14F-4D97-AF65-F5344CB8AC3E}">
        <p14:creationId xmlns:p14="http://schemas.microsoft.com/office/powerpoint/2010/main" val="417836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7CE2963E-591A-4997-AAC1-381891888E7B}"/>
              </a:ext>
            </a:extLst>
          </p:cNvPr>
          <p:cNvSpPr/>
          <p:nvPr userDrawn="1"/>
        </p:nvSpPr>
        <p:spPr>
          <a:xfrm>
            <a:off x="-1" y="2090091"/>
            <a:ext cx="3119511" cy="2677818"/>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a:extLst>
              <a:ext uri="{FF2B5EF4-FFF2-40B4-BE49-F238E27FC236}">
                <a16:creationId xmlns:a16="http://schemas.microsoft.com/office/drawing/2014/main" id="{FE3424E5-0FBE-416D-A166-05B9C4486157}"/>
              </a:ext>
            </a:extLst>
          </p:cNvPr>
          <p:cNvSpPr>
            <a:spLocks noGrp="1"/>
          </p:cNvSpPr>
          <p:nvPr>
            <p:ph type="pic" sz="quarter" idx="11"/>
          </p:nvPr>
        </p:nvSpPr>
        <p:spPr>
          <a:xfrm>
            <a:off x="2603863" y="1659535"/>
            <a:ext cx="2002972" cy="3538931"/>
          </a:xfrm>
          <a:prstGeom prst="roundRect">
            <a:avLst>
              <a:gd name="adj" fmla="val 0"/>
            </a:avLst>
          </a:prstGeom>
        </p:spPr>
        <p:txBody>
          <a:bodyPr anchor="ctr"/>
          <a:lstStyle>
            <a:lvl1pPr marL="0" indent="0" algn="ctr">
              <a:buNone/>
              <a:defRPr/>
            </a:lvl1pPr>
          </a:lstStyle>
          <a:p>
            <a:endParaRPr lang="zh-CN" altLang="en-US"/>
          </a:p>
        </p:txBody>
      </p:sp>
      <p:sp>
        <p:nvSpPr>
          <p:cNvPr id="5" name="标题 4">
            <a:extLst>
              <a:ext uri="{FF2B5EF4-FFF2-40B4-BE49-F238E27FC236}">
                <a16:creationId xmlns:a16="http://schemas.microsoft.com/office/drawing/2014/main" id="{CF21EF89-7000-4A13-905C-CCDBE12202C0}"/>
              </a:ext>
            </a:extLst>
          </p:cNvPr>
          <p:cNvSpPr>
            <a:spLocks noGrp="1"/>
          </p:cNvSpPr>
          <p:nvPr>
            <p:ph type="title" hasCustomPrompt="1"/>
          </p:nvPr>
        </p:nvSpPr>
        <p:spPr>
          <a:xfrm>
            <a:off x="6104678" y="1569592"/>
            <a:ext cx="5173145" cy="729890"/>
          </a:xfrm>
          <a:prstGeom prst="rect">
            <a:avLst/>
          </a:prstGeom>
        </p:spPr>
        <p:txBody>
          <a:bodyPr/>
          <a:lstStyle>
            <a:lvl1pPr algn="l">
              <a:lnSpc>
                <a:spcPct val="100000"/>
              </a:lnSpc>
              <a:defRPr sz="4000"/>
            </a:lvl1pPr>
          </a:lstStyle>
          <a:p>
            <a:r>
              <a:rPr lang="en-US" altLang="zh-CN" dirty="0"/>
              <a:t>Heading text here </a:t>
            </a:r>
          </a:p>
        </p:txBody>
      </p:sp>
      <p:sp>
        <p:nvSpPr>
          <p:cNvPr id="6" name="文本占位符 5">
            <a:extLst>
              <a:ext uri="{FF2B5EF4-FFF2-40B4-BE49-F238E27FC236}">
                <a16:creationId xmlns:a16="http://schemas.microsoft.com/office/drawing/2014/main" id="{29987F97-BD5A-421C-986A-9CDCD0FF51B5}"/>
              </a:ext>
            </a:extLst>
          </p:cNvPr>
          <p:cNvSpPr>
            <a:spLocks noGrp="1"/>
          </p:cNvSpPr>
          <p:nvPr>
            <p:ph type="body" sz="quarter" idx="12" hasCustomPrompt="1"/>
          </p:nvPr>
        </p:nvSpPr>
        <p:spPr>
          <a:xfrm>
            <a:off x="6104678" y="3148659"/>
            <a:ext cx="5173145" cy="1619250"/>
          </a:xfrm>
          <a:prstGeom prst="rect">
            <a:avLst/>
          </a:prstGeom>
        </p:spPr>
        <p:txBody>
          <a:bodyPr/>
          <a:lstStyle>
            <a:lvl1pPr marL="0" indent="0" algn="l">
              <a:lnSpc>
                <a:spcPct val="130000"/>
              </a:lnSpc>
              <a:buNone/>
              <a:defRPr sz="1600">
                <a:solidFill>
                  <a:schemeClr val="tx1">
                    <a:lumMod val="65000"/>
                    <a:lumOff val="35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Body text here Body text here Body text here Body text here Body text here Body text here Body text here Body text here Body text here Body text here Body text here Body text here</a:t>
            </a:r>
          </a:p>
        </p:txBody>
      </p:sp>
      <p:sp>
        <p:nvSpPr>
          <p:cNvPr id="7" name="文本占位符 6">
            <a:extLst>
              <a:ext uri="{FF2B5EF4-FFF2-40B4-BE49-F238E27FC236}">
                <a16:creationId xmlns:a16="http://schemas.microsoft.com/office/drawing/2014/main" id="{AFD905B9-73FD-4144-AC83-D3A23B9A6139}"/>
              </a:ext>
            </a:extLst>
          </p:cNvPr>
          <p:cNvSpPr>
            <a:spLocks noGrp="1"/>
          </p:cNvSpPr>
          <p:nvPr>
            <p:ph type="body" sz="quarter" idx="13" hasCustomPrompt="1"/>
          </p:nvPr>
        </p:nvSpPr>
        <p:spPr>
          <a:xfrm>
            <a:off x="6104678" y="2709978"/>
            <a:ext cx="5173145" cy="438681"/>
          </a:xfrm>
          <a:prstGeom prst="rect">
            <a:avLst/>
          </a:prstGeom>
        </p:spPr>
        <p:txBody>
          <a:bodyPr/>
          <a:lstStyle>
            <a:lvl1pPr marL="0" indent="0" algn="l">
              <a:lnSpc>
                <a:spcPct val="130000"/>
              </a:lnSpc>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Unified fonts make reading more fluent. </a:t>
            </a:r>
          </a:p>
        </p:txBody>
      </p:sp>
    </p:spTree>
    <p:extLst>
      <p:ext uri="{BB962C8B-B14F-4D97-AF65-F5344CB8AC3E}">
        <p14:creationId xmlns:p14="http://schemas.microsoft.com/office/powerpoint/2010/main" val="648406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37711"/>
      </p:ext>
    </p:extLst>
  </p:cSld>
  <p:clrMap bg1="lt1" tx1="dk1" bg2="lt2" tx2="dk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 id="2147483676" r:id="rId5"/>
    <p:sldLayoutId id="2147483692" r:id="rId6"/>
    <p:sldLayoutId id="2147483693" r:id="rId7"/>
    <p:sldLayoutId id="2147483689" r:id="rId8"/>
    <p:sldLayoutId id="2147483690" r:id="rId9"/>
    <p:sldLayoutId id="2147483691" r:id="rId10"/>
    <p:sldLayoutId id="2147483694" r:id="rId11"/>
    <p:sldLayoutId id="2147483677" r:id="rId12"/>
  </p:sldLayoutIdLst>
  <p:hf sldNum="0"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415" userDrawn="1">
          <p15:clr>
            <a:srgbClr val="F26B43"/>
          </p15:clr>
        </p15:guide>
        <p15:guide id="4" pos="7265" userDrawn="1">
          <p15:clr>
            <a:srgbClr val="F26B43"/>
          </p15:clr>
        </p15:guide>
        <p15:guide id="5" orient="horz" pos="3929" userDrawn="1">
          <p15:clr>
            <a:srgbClr val="F26B43"/>
          </p15:clr>
        </p15:guide>
        <p15:guide id="6" orient="horz" pos="3861" userDrawn="1">
          <p15:clr>
            <a:srgbClr val="F26B43"/>
          </p15:clr>
        </p15:guide>
        <p15:guide id="7" orient="horz" pos="640" userDrawn="1">
          <p15:clr>
            <a:srgbClr val="F26B43"/>
          </p15:clr>
        </p15:guide>
        <p15:guide id="8" orient="horz" pos="70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ontrol" Target="../activeX/activeX2.xml"/><Relationship Id="rId1" Type="http://schemas.openxmlformats.org/officeDocument/2006/relationships/control" Target="../activeX/activeX1.xml"/><Relationship Id="rId5" Type="http://schemas.openxmlformats.org/officeDocument/2006/relationships/image" Target="../media/image18.wmf"/><Relationship Id="rId4" Type="http://schemas.openxmlformats.org/officeDocument/2006/relationships/image" Target="../media/image17.wm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E23D49-F448-4BBF-A47A-77B2478718E0}"/>
              </a:ext>
            </a:extLst>
          </p:cNvPr>
          <p:cNvSpPr>
            <a:spLocks noGrp="1"/>
          </p:cNvSpPr>
          <p:nvPr>
            <p:ph type="ctrTitle"/>
          </p:nvPr>
        </p:nvSpPr>
        <p:spPr>
          <a:xfrm>
            <a:off x="660400" y="2728733"/>
            <a:ext cx="8521700" cy="1200329"/>
          </a:xfrm>
        </p:spPr>
        <p:txBody>
          <a:bodyPr/>
          <a:lstStyle/>
          <a:p>
            <a:r>
              <a:rPr lang="en-US" altLang="zh-CN" sz="7200" dirty="0" err="1"/>
              <a:t>LinkUp</a:t>
            </a:r>
            <a:r>
              <a:rPr lang="zh-CN" altLang="en-US" sz="7200" dirty="0"/>
              <a:t>通讯录</a:t>
            </a:r>
          </a:p>
        </p:txBody>
      </p:sp>
      <p:sp>
        <p:nvSpPr>
          <p:cNvPr id="6" name="副标题 5">
            <a:extLst>
              <a:ext uri="{FF2B5EF4-FFF2-40B4-BE49-F238E27FC236}">
                <a16:creationId xmlns:a16="http://schemas.microsoft.com/office/drawing/2014/main" id="{DCDA415B-D2CA-4B5D-946C-BED37DC879BE}"/>
              </a:ext>
            </a:extLst>
          </p:cNvPr>
          <p:cNvSpPr>
            <a:spLocks noGrp="1"/>
          </p:cNvSpPr>
          <p:nvPr>
            <p:ph type="subTitle" idx="1"/>
          </p:nvPr>
        </p:nvSpPr>
        <p:spPr>
          <a:xfrm>
            <a:off x="660400" y="3929062"/>
            <a:ext cx="5435600" cy="360612"/>
          </a:xfrm>
        </p:spPr>
        <p:txBody>
          <a:bodyPr/>
          <a:lstStyle/>
          <a:p>
            <a:pPr algn="dist"/>
            <a:r>
              <a:rPr lang="en-US" altLang="zh-CN" spc="600" dirty="0"/>
              <a:t>JAVA</a:t>
            </a:r>
            <a:r>
              <a:rPr lang="zh-CN" altLang="en-US" spc="600" dirty="0"/>
              <a:t>设计模式期末作业</a:t>
            </a:r>
          </a:p>
        </p:txBody>
      </p:sp>
      <p:sp>
        <p:nvSpPr>
          <p:cNvPr id="7" name="文本占位符 6">
            <a:extLst>
              <a:ext uri="{FF2B5EF4-FFF2-40B4-BE49-F238E27FC236}">
                <a16:creationId xmlns:a16="http://schemas.microsoft.com/office/drawing/2014/main" id="{2B0AB185-4AC2-48CD-88D7-90E0E8842ACB}"/>
              </a:ext>
            </a:extLst>
          </p:cNvPr>
          <p:cNvSpPr>
            <a:spLocks noGrp="1"/>
          </p:cNvSpPr>
          <p:nvPr>
            <p:ph type="body" sz="quarter" idx="13"/>
          </p:nvPr>
        </p:nvSpPr>
        <p:spPr>
          <a:xfrm>
            <a:off x="660400" y="5544222"/>
            <a:ext cx="5435600" cy="293607"/>
          </a:xfrm>
        </p:spPr>
        <p:txBody>
          <a:bodyPr/>
          <a:lstStyle/>
          <a:p>
            <a:r>
              <a:rPr lang="zh-CN" altLang="en" dirty="0"/>
              <a:t>汇报人</a:t>
            </a:r>
            <a:r>
              <a:rPr lang="zh-CN" altLang="en-US" dirty="0"/>
              <a:t> </a:t>
            </a:r>
            <a:r>
              <a:rPr lang="en-US" altLang="zh-CN" dirty="0"/>
              <a:t>/</a:t>
            </a:r>
            <a:r>
              <a:rPr lang="zh-CN" altLang="en-US" dirty="0"/>
              <a:t> 丁泉鸿</a:t>
            </a:r>
            <a:endParaRPr lang="en-GB" dirty="0"/>
          </a:p>
        </p:txBody>
      </p:sp>
      <p:sp>
        <p:nvSpPr>
          <p:cNvPr id="8" name="文本占位符 7">
            <a:extLst>
              <a:ext uri="{FF2B5EF4-FFF2-40B4-BE49-F238E27FC236}">
                <a16:creationId xmlns:a16="http://schemas.microsoft.com/office/drawing/2014/main" id="{94053447-3F3F-4FA0-A3BF-A65449901A9B}"/>
              </a:ext>
            </a:extLst>
          </p:cNvPr>
          <p:cNvSpPr>
            <a:spLocks noGrp="1"/>
          </p:cNvSpPr>
          <p:nvPr>
            <p:ph type="body" sz="quarter" idx="14"/>
          </p:nvPr>
        </p:nvSpPr>
        <p:spPr>
          <a:xfrm>
            <a:off x="660400" y="5837829"/>
            <a:ext cx="5435600" cy="293607"/>
          </a:xfrm>
        </p:spPr>
        <p:txBody>
          <a:bodyPr/>
          <a:lstStyle/>
          <a:p>
            <a:r>
              <a:rPr lang="en-US" altLang="zh-CN" dirty="0"/>
              <a:t>2024/12/31</a:t>
            </a:r>
          </a:p>
        </p:txBody>
      </p:sp>
      <p:pic>
        <p:nvPicPr>
          <p:cNvPr id="11" name="图形 10">
            <a:extLst>
              <a:ext uri="{FF2B5EF4-FFF2-40B4-BE49-F238E27FC236}">
                <a16:creationId xmlns:a16="http://schemas.microsoft.com/office/drawing/2014/main" id="{6BBA7082-E2CF-7E9B-6F6F-586E790A68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1426167" y="-354993"/>
            <a:ext cx="631580" cy="2163113"/>
          </a:xfrm>
          <a:prstGeom prst="rect">
            <a:avLst/>
          </a:prstGeom>
        </p:spPr>
      </p:pic>
      <p:pic>
        <p:nvPicPr>
          <p:cNvPr id="15" name="图形 14">
            <a:extLst>
              <a:ext uri="{FF2B5EF4-FFF2-40B4-BE49-F238E27FC236}">
                <a16:creationId xmlns:a16="http://schemas.microsoft.com/office/drawing/2014/main" id="{205BEFB8-ADFB-1036-0418-E2FD0F0469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5778" y="1743517"/>
            <a:ext cx="3601080" cy="3601080"/>
          </a:xfrm>
          <a:prstGeom prst="rect">
            <a:avLst/>
          </a:prstGeom>
        </p:spPr>
      </p:pic>
    </p:spTree>
    <p:extLst>
      <p:ext uri="{BB962C8B-B14F-4D97-AF65-F5344CB8AC3E}">
        <p14:creationId xmlns:p14="http://schemas.microsoft.com/office/powerpoint/2010/main" val="2907658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ED558-372C-BDF6-A030-533C4780C5BA}"/>
            </a:ext>
          </a:extLst>
        </p:cNvPr>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C6D56472-D3B2-6FCF-5078-30CE27C4E9B3}"/>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图片 3">
            <a:extLst>
              <a:ext uri="{FF2B5EF4-FFF2-40B4-BE49-F238E27FC236}">
                <a16:creationId xmlns:a16="http://schemas.microsoft.com/office/drawing/2014/main" id="{BF8F0E0A-9871-F8C0-A0AC-99465CB2A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234" y="2569935"/>
            <a:ext cx="3779508" cy="2270579"/>
          </a:xfrm>
          <a:prstGeom prst="rect">
            <a:avLst/>
          </a:prstGeom>
        </p:spPr>
      </p:pic>
      <p:pic>
        <p:nvPicPr>
          <p:cNvPr id="6" name="图片 5">
            <a:extLst>
              <a:ext uri="{FF2B5EF4-FFF2-40B4-BE49-F238E27FC236}">
                <a16:creationId xmlns:a16="http://schemas.microsoft.com/office/drawing/2014/main" id="{DA112C90-017A-2716-C083-2F8771CD1396}"/>
              </a:ext>
            </a:extLst>
          </p:cNvPr>
          <p:cNvPicPr>
            <a:picLocks noChangeAspect="1"/>
          </p:cNvPicPr>
          <p:nvPr/>
        </p:nvPicPr>
        <p:blipFill>
          <a:blip r:embed="rId3"/>
          <a:stretch>
            <a:fillRect/>
          </a:stretch>
        </p:blipFill>
        <p:spPr>
          <a:xfrm>
            <a:off x="798258" y="1590997"/>
            <a:ext cx="6512418" cy="4538341"/>
          </a:xfrm>
          <a:prstGeom prst="rect">
            <a:avLst/>
          </a:prstGeom>
        </p:spPr>
      </p:pic>
      <p:sp>
        <p:nvSpPr>
          <p:cNvPr id="13" name="任意多边形: 形状 12">
            <a:extLst>
              <a:ext uri="{FF2B5EF4-FFF2-40B4-BE49-F238E27FC236}">
                <a16:creationId xmlns:a16="http://schemas.microsoft.com/office/drawing/2014/main" id="{FDE04EBE-6603-60F7-2089-0C63EE773046}"/>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标题 13">
            <a:extLst>
              <a:ext uri="{FF2B5EF4-FFF2-40B4-BE49-F238E27FC236}">
                <a16:creationId xmlns:a16="http://schemas.microsoft.com/office/drawing/2014/main" id="{CC7804CA-F795-3CEC-FEF7-F8D3C5E7E9D7}"/>
              </a:ext>
            </a:extLst>
          </p:cNvPr>
          <p:cNvSpPr>
            <a:spLocks noGrp="1"/>
          </p:cNvSpPr>
          <p:nvPr>
            <p:ph type="title"/>
          </p:nvPr>
        </p:nvSpPr>
        <p:spPr/>
        <p:txBody>
          <a:bodyPr/>
          <a:lstStyle/>
          <a:p>
            <a:r>
              <a:rPr lang="zh-CN" altLang="en-US" sz="4000" dirty="0"/>
              <a:t>通过</a:t>
            </a:r>
            <a:r>
              <a:rPr lang="zh-CN" altLang="en-US" sz="4000" dirty="0">
                <a:solidFill>
                  <a:schemeClr val="accent1">
                    <a:lumMod val="75000"/>
                  </a:schemeClr>
                </a:solidFill>
              </a:rPr>
              <a:t>单例模式</a:t>
            </a:r>
            <a:r>
              <a:rPr lang="zh-CN" altLang="en-US" sz="4000" dirty="0"/>
              <a:t>实现对用户信息的存储</a:t>
            </a:r>
            <a:endParaRPr lang="zh-CN" altLang="en-US" dirty="0"/>
          </a:p>
        </p:txBody>
      </p:sp>
    </p:spTree>
    <p:extLst>
      <p:ext uri="{BB962C8B-B14F-4D97-AF65-F5344CB8AC3E}">
        <p14:creationId xmlns:p14="http://schemas.microsoft.com/office/powerpoint/2010/main" val="2581990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889DCDD-BE8A-6241-03D3-980CF21B8562}"/>
              </a:ext>
            </a:extLst>
          </p:cNvPr>
          <p:cNvPicPr>
            <a:picLocks noChangeAspect="1"/>
          </p:cNvPicPr>
          <p:nvPr/>
        </p:nvPicPr>
        <p:blipFill>
          <a:blip r:embed="rId2">
            <a:extLst>
              <a:ext uri="{28A0092B-C50C-407E-A947-70E740481C1C}">
                <a14:useLocalDpi xmlns:a14="http://schemas.microsoft.com/office/drawing/2010/main" val="0"/>
              </a:ext>
            </a:extLst>
          </a:blip>
          <a:srcRect l="9127" t="183" r="9818" b="-183"/>
          <a:stretch/>
        </p:blipFill>
        <p:spPr>
          <a:xfrm>
            <a:off x="4782456" y="1253332"/>
            <a:ext cx="6750732" cy="5149623"/>
          </a:xfrm>
          <a:prstGeom prst="rect">
            <a:avLst/>
          </a:prstGeom>
        </p:spPr>
      </p:pic>
      <p:sp>
        <p:nvSpPr>
          <p:cNvPr id="5" name="标题 4">
            <a:extLst>
              <a:ext uri="{FF2B5EF4-FFF2-40B4-BE49-F238E27FC236}">
                <a16:creationId xmlns:a16="http://schemas.microsoft.com/office/drawing/2014/main" id="{57104EA7-B26C-E8D6-DB99-1C22614C6E26}"/>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外观模式</a:t>
            </a:r>
            <a:r>
              <a:rPr lang="zh-CN" altLang="en-US" dirty="0"/>
              <a:t>实现导入导出功能</a:t>
            </a:r>
          </a:p>
        </p:txBody>
      </p:sp>
      <p:sp>
        <p:nvSpPr>
          <p:cNvPr id="10" name="矩形 9">
            <a:extLst>
              <a:ext uri="{FF2B5EF4-FFF2-40B4-BE49-F238E27FC236}">
                <a16:creationId xmlns:a16="http://schemas.microsoft.com/office/drawing/2014/main" id="{A946F3A5-FC14-341A-375E-D0F20C9EB4E2}"/>
              </a:ext>
            </a:extLst>
          </p:cNvPr>
          <p:cNvSpPr/>
          <p:nvPr/>
        </p:nvSpPr>
        <p:spPr>
          <a:xfrm>
            <a:off x="557212" y="1253332"/>
            <a:ext cx="4225244" cy="5149623"/>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D11B992E-EE93-DEAB-14A4-F3735A2F3BCF}"/>
              </a:ext>
            </a:extLst>
          </p:cNvPr>
          <p:cNvPicPr>
            <a:picLocks noChangeAspect="1"/>
          </p:cNvPicPr>
          <p:nvPr/>
        </p:nvPicPr>
        <p:blipFill>
          <a:blip r:embed="rId3"/>
          <a:srcRect l="8057" r="8163"/>
          <a:stretch/>
        </p:blipFill>
        <p:spPr>
          <a:xfrm>
            <a:off x="718684" y="3135388"/>
            <a:ext cx="3902300" cy="3119460"/>
          </a:xfrm>
          <a:prstGeom prst="rect">
            <a:avLst/>
          </a:prstGeom>
        </p:spPr>
      </p:pic>
      <p:sp>
        <p:nvSpPr>
          <p:cNvPr id="13" name="文本框 12">
            <a:extLst>
              <a:ext uri="{FF2B5EF4-FFF2-40B4-BE49-F238E27FC236}">
                <a16:creationId xmlns:a16="http://schemas.microsoft.com/office/drawing/2014/main" id="{DEC8C779-5892-40DF-8747-23C86EE8AAE2}"/>
              </a:ext>
            </a:extLst>
          </p:cNvPr>
          <p:cNvSpPr txBox="1"/>
          <p:nvPr/>
        </p:nvSpPr>
        <p:spPr>
          <a:xfrm>
            <a:off x="718684" y="1375182"/>
            <a:ext cx="3902301" cy="1726178"/>
          </a:xfrm>
          <a:prstGeom prst="rect">
            <a:avLst/>
          </a:prstGeom>
          <a:noFill/>
        </p:spPr>
        <p:txBody>
          <a:bodyPr wrap="square" rtlCol="0">
            <a:spAutoFit/>
          </a:bodyPr>
          <a:lstStyle/>
          <a:p>
            <a:pPr algn="just">
              <a:lnSpc>
                <a:spcPct val="120000"/>
              </a:lnSpc>
            </a:pPr>
            <a:r>
              <a:rPr lang="zh-CN" altLang="en-US" dirty="0">
                <a:solidFill>
                  <a:schemeClr val="bg1"/>
                </a:solidFill>
                <a:latin typeface="+mj-ea"/>
                <a:ea typeface="+mj-ea"/>
              </a:rPr>
              <a:t>使用</a:t>
            </a:r>
            <a:r>
              <a:rPr lang="en-US" altLang="zh-CN" dirty="0">
                <a:solidFill>
                  <a:schemeClr val="bg1"/>
                </a:solidFill>
                <a:latin typeface="+mj-ea"/>
                <a:ea typeface="+mj-ea"/>
              </a:rPr>
              <a:t>Maven</a:t>
            </a:r>
            <a:r>
              <a:rPr lang="zh-CN" altLang="en-US" dirty="0">
                <a:solidFill>
                  <a:schemeClr val="bg1"/>
                </a:solidFill>
                <a:latin typeface="+mj-ea"/>
                <a:ea typeface="+mj-ea"/>
              </a:rPr>
              <a:t>引入</a:t>
            </a:r>
            <a:r>
              <a:rPr lang="en-US" altLang="zh-CN" dirty="0">
                <a:solidFill>
                  <a:schemeClr val="bg1"/>
                </a:solidFill>
                <a:latin typeface="+mj-ea"/>
                <a:ea typeface="+mj-ea"/>
              </a:rPr>
              <a:t>POI</a:t>
            </a:r>
            <a:r>
              <a:rPr lang="zh-CN" altLang="en-US" dirty="0">
                <a:solidFill>
                  <a:schemeClr val="bg1"/>
                </a:solidFill>
                <a:latin typeface="+mj-ea"/>
                <a:ea typeface="+mj-ea"/>
              </a:rPr>
              <a:t>依赖，使用外观模式对功能进行封装，使开发者在开发时不必在意</a:t>
            </a:r>
            <a:r>
              <a:rPr lang="en-US" altLang="zh-CN" dirty="0">
                <a:solidFill>
                  <a:schemeClr val="bg1"/>
                </a:solidFill>
                <a:latin typeface="+mj-ea"/>
                <a:ea typeface="+mj-ea"/>
              </a:rPr>
              <a:t>POI</a:t>
            </a:r>
            <a:r>
              <a:rPr lang="zh-CN" altLang="en-US" dirty="0">
                <a:solidFill>
                  <a:schemeClr val="bg1"/>
                </a:solidFill>
                <a:latin typeface="+mj-ea"/>
                <a:ea typeface="+mj-ea"/>
              </a:rPr>
              <a:t>的使用，仅需调用</a:t>
            </a:r>
            <a:r>
              <a:rPr lang="en-US" altLang="zh-CN" dirty="0">
                <a:solidFill>
                  <a:schemeClr val="bg1"/>
                </a:solidFill>
                <a:latin typeface="+mj-ea"/>
                <a:ea typeface="+mj-ea"/>
              </a:rPr>
              <a:t>Façade</a:t>
            </a:r>
            <a:r>
              <a:rPr lang="zh-CN" altLang="en-US" dirty="0">
                <a:solidFill>
                  <a:schemeClr val="bg1"/>
                </a:solidFill>
                <a:latin typeface="+mj-ea"/>
                <a:ea typeface="+mj-ea"/>
              </a:rPr>
              <a:t>层中的方法就可以完成功能的开发</a:t>
            </a:r>
          </a:p>
        </p:txBody>
      </p:sp>
      <p:sp>
        <p:nvSpPr>
          <p:cNvPr id="15" name="任意多边形: 形状 14">
            <a:extLst>
              <a:ext uri="{FF2B5EF4-FFF2-40B4-BE49-F238E27FC236}">
                <a16:creationId xmlns:a16="http://schemas.microsoft.com/office/drawing/2014/main" id="{8DDADDF6-2846-B359-10D8-9208F99D292B}"/>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4254495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00D4A-2440-6A35-22B2-1DF7013706BA}"/>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外观模式</a:t>
            </a:r>
            <a:r>
              <a:rPr lang="zh-CN" altLang="en-US" dirty="0"/>
              <a:t>实现导入导出功能</a:t>
            </a:r>
          </a:p>
        </p:txBody>
      </p:sp>
      <p:pic>
        <p:nvPicPr>
          <p:cNvPr id="9" name="图片 8">
            <a:extLst>
              <a:ext uri="{FF2B5EF4-FFF2-40B4-BE49-F238E27FC236}">
                <a16:creationId xmlns:a16="http://schemas.microsoft.com/office/drawing/2014/main" id="{46746AF7-415C-EA8A-2FE8-78ABBF856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45420"/>
            <a:ext cx="10058400" cy="4791868"/>
          </a:xfrm>
          <a:prstGeom prst="rect">
            <a:avLst/>
          </a:prstGeom>
        </p:spPr>
      </p:pic>
      <p:sp>
        <p:nvSpPr>
          <p:cNvPr id="3" name="任意多边形: 形状 2">
            <a:extLst>
              <a:ext uri="{FF2B5EF4-FFF2-40B4-BE49-F238E27FC236}">
                <a16:creationId xmlns:a16="http://schemas.microsoft.com/office/drawing/2014/main" id="{1F626A1C-7AE8-91FD-4FE0-8B372E6AF3EC}"/>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6A2C343B-60C7-43F6-E589-8566968CF584}"/>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40926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B75A7C-F715-B196-35CC-6A3A30AA5784}"/>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责任链模式</a:t>
            </a:r>
            <a:r>
              <a:rPr lang="zh-CN" altLang="en-US" dirty="0"/>
              <a:t>实现分组删除功能</a:t>
            </a:r>
          </a:p>
        </p:txBody>
      </p:sp>
      <p:sp>
        <p:nvSpPr>
          <p:cNvPr id="3" name="任意多边形: 形状 2">
            <a:extLst>
              <a:ext uri="{FF2B5EF4-FFF2-40B4-BE49-F238E27FC236}">
                <a16:creationId xmlns:a16="http://schemas.microsoft.com/office/drawing/2014/main" id="{58C3A288-5673-1657-D309-C8DBEB49C504}"/>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圆角 3">
            <a:extLst>
              <a:ext uri="{FF2B5EF4-FFF2-40B4-BE49-F238E27FC236}">
                <a16:creationId xmlns:a16="http://schemas.microsoft.com/office/drawing/2014/main" id="{6B27B87F-7DE8-583A-B7F5-B9BED3246E93}"/>
              </a:ext>
            </a:extLst>
          </p:cNvPr>
          <p:cNvSpPr/>
          <p:nvPr/>
        </p:nvSpPr>
        <p:spPr>
          <a:xfrm>
            <a:off x="658813" y="1211943"/>
            <a:ext cx="10874375" cy="1582057"/>
          </a:xfrm>
          <a:prstGeom prst="roundRect">
            <a:avLst/>
          </a:prstGeom>
          <a:solidFill>
            <a:schemeClr val="bg1"/>
          </a:solidFill>
          <a:ln>
            <a:noFill/>
          </a:ln>
          <a:effectLst>
            <a:outerShdw blurRad="254000" dist="381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E63E6E3-40D6-7DD7-B0EC-C64003C079AF}"/>
              </a:ext>
            </a:extLst>
          </p:cNvPr>
          <p:cNvSpPr txBox="1"/>
          <p:nvPr/>
        </p:nvSpPr>
        <p:spPr>
          <a:xfrm>
            <a:off x="2797661" y="2124009"/>
            <a:ext cx="6596678" cy="400110"/>
          </a:xfrm>
          <a:prstGeom prst="rect">
            <a:avLst/>
          </a:prstGeom>
          <a:noFill/>
        </p:spPr>
        <p:txBody>
          <a:bodyPr wrap="none" rtlCol="0">
            <a:spAutoFit/>
          </a:bodyPr>
          <a:lstStyle/>
          <a:p>
            <a:r>
              <a:rPr lang="zh-CN" altLang="en-US" sz="2000" b="1" dirty="0">
                <a:solidFill>
                  <a:schemeClr val="accent1">
                    <a:lumMod val="75000"/>
                  </a:schemeClr>
                </a:solidFill>
                <a:latin typeface="+mj-ea"/>
                <a:ea typeface="+mj-ea"/>
              </a:rPr>
              <a:t>删除某分组时，属于该分组的通讯信息全部归入默认分组</a:t>
            </a:r>
          </a:p>
        </p:txBody>
      </p:sp>
      <p:grpSp>
        <p:nvGrpSpPr>
          <p:cNvPr id="15" name="组合 14">
            <a:extLst>
              <a:ext uri="{FF2B5EF4-FFF2-40B4-BE49-F238E27FC236}">
                <a16:creationId xmlns:a16="http://schemas.microsoft.com/office/drawing/2014/main" id="{0A5C3EB3-D906-0CA8-31ED-D4C07C24678F}"/>
              </a:ext>
            </a:extLst>
          </p:cNvPr>
          <p:cNvGrpSpPr/>
          <p:nvPr/>
        </p:nvGrpSpPr>
        <p:grpSpPr>
          <a:xfrm>
            <a:off x="5769429" y="1394430"/>
            <a:ext cx="653142" cy="653140"/>
            <a:chOff x="824257" y="1530674"/>
            <a:chExt cx="448213" cy="448213"/>
          </a:xfrm>
        </p:grpSpPr>
        <p:sp>
          <p:nvSpPr>
            <p:cNvPr id="9" name="任意多边形: 形状 8">
              <a:extLst>
                <a:ext uri="{FF2B5EF4-FFF2-40B4-BE49-F238E27FC236}">
                  <a16:creationId xmlns:a16="http://schemas.microsoft.com/office/drawing/2014/main" id="{D130BEBC-FE5A-EE79-5CE0-79C3FBAF4046}"/>
                </a:ext>
              </a:extLst>
            </p:cNvPr>
            <p:cNvSpPr/>
            <p:nvPr/>
          </p:nvSpPr>
          <p:spPr>
            <a:xfrm>
              <a:off x="824257" y="1530674"/>
              <a:ext cx="448213" cy="448213"/>
            </a:xfrm>
            <a:custGeom>
              <a:avLst/>
              <a:gdLst>
                <a:gd name="connsiteX0" fmla="*/ 448214 w 448213"/>
                <a:gd name="connsiteY0" fmla="*/ 224107 h 448213"/>
                <a:gd name="connsiteX1" fmla="*/ 224107 w 448213"/>
                <a:gd name="connsiteY1" fmla="*/ 448214 h 448213"/>
                <a:gd name="connsiteX2" fmla="*/ 0 w 448213"/>
                <a:gd name="connsiteY2" fmla="*/ 224107 h 448213"/>
                <a:gd name="connsiteX3" fmla="*/ 224107 w 448213"/>
                <a:gd name="connsiteY3" fmla="*/ 0 h 448213"/>
                <a:gd name="connsiteX4" fmla="*/ 448214 w 448213"/>
                <a:gd name="connsiteY4" fmla="*/ 224107 h 44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213" h="448213">
                  <a:moveTo>
                    <a:pt x="448214" y="224107"/>
                  </a:moveTo>
                  <a:cubicBezTo>
                    <a:pt x="448214" y="347856"/>
                    <a:pt x="347856" y="448214"/>
                    <a:pt x="224107" y="448214"/>
                  </a:cubicBezTo>
                  <a:cubicBezTo>
                    <a:pt x="100358" y="448214"/>
                    <a:pt x="0" y="347856"/>
                    <a:pt x="0" y="224107"/>
                  </a:cubicBezTo>
                  <a:cubicBezTo>
                    <a:pt x="0" y="100358"/>
                    <a:pt x="100358" y="0"/>
                    <a:pt x="224107" y="0"/>
                  </a:cubicBezTo>
                  <a:cubicBezTo>
                    <a:pt x="347856" y="0"/>
                    <a:pt x="448214" y="100358"/>
                    <a:pt x="448214" y="224107"/>
                  </a:cubicBezTo>
                </a:path>
              </a:pathLst>
            </a:custGeom>
            <a:solidFill>
              <a:schemeClr val="accent1">
                <a:lumMod val="75000"/>
              </a:schemeClr>
            </a:solidFill>
            <a:ln w="437"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96AB276A-EE61-9AE8-768F-7A92E3EDD58C}"/>
                </a:ext>
              </a:extLst>
            </p:cNvPr>
            <p:cNvSpPr/>
            <p:nvPr/>
          </p:nvSpPr>
          <p:spPr>
            <a:xfrm>
              <a:off x="937781" y="1633903"/>
              <a:ext cx="221235" cy="262975"/>
            </a:xfrm>
            <a:custGeom>
              <a:avLst/>
              <a:gdLst>
                <a:gd name="connsiteX0" fmla="*/ 210521 w 221235"/>
                <a:gd name="connsiteY0" fmla="*/ 262976 h 262975"/>
                <a:gd name="connsiteX1" fmla="*/ 10645 w 221235"/>
                <a:gd name="connsiteY1" fmla="*/ 262976 h 262975"/>
                <a:gd name="connsiteX2" fmla="*/ 0 w 221235"/>
                <a:gd name="connsiteY2" fmla="*/ 252330 h 262975"/>
                <a:gd name="connsiteX3" fmla="*/ 0 w 221235"/>
                <a:gd name="connsiteY3" fmla="*/ 10645 h 262975"/>
                <a:gd name="connsiteX4" fmla="*/ 10645 w 221235"/>
                <a:gd name="connsiteY4" fmla="*/ 0 h 262975"/>
                <a:gd name="connsiteX5" fmla="*/ 210591 w 221235"/>
                <a:gd name="connsiteY5" fmla="*/ 0 h 262975"/>
                <a:gd name="connsiteX6" fmla="*/ 221236 w 221235"/>
                <a:gd name="connsiteY6" fmla="*/ 10645 h 262975"/>
                <a:gd name="connsiteX7" fmla="*/ 221236 w 221235"/>
                <a:gd name="connsiteY7" fmla="*/ 252330 h 262975"/>
                <a:gd name="connsiteX8" fmla="*/ 210521 w 221235"/>
                <a:gd name="connsiteY8" fmla="*/ 262976 h 262975"/>
                <a:gd name="connsiteX9" fmla="*/ 21290 w 221235"/>
                <a:gd name="connsiteY9" fmla="*/ 241615 h 262975"/>
                <a:gd name="connsiteX10" fmla="*/ 199875 w 221235"/>
                <a:gd name="connsiteY10" fmla="*/ 241615 h 262975"/>
                <a:gd name="connsiteX11" fmla="*/ 199875 w 221235"/>
                <a:gd name="connsiteY11" fmla="*/ 21290 h 262975"/>
                <a:gd name="connsiteX12" fmla="*/ 21290 w 221235"/>
                <a:gd name="connsiteY12" fmla="*/ 21290 h 262975"/>
                <a:gd name="connsiteX13" fmla="*/ 21290 w 221235"/>
                <a:gd name="connsiteY13" fmla="*/ 241615 h 26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35" h="262975">
                  <a:moveTo>
                    <a:pt x="210521" y="262976"/>
                  </a:moveTo>
                  <a:lnTo>
                    <a:pt x="10645" y="262976"/>
                  </a:lnTo>
                  <a:cubicBezTo>
                    <a:pt x="4762" y="262976"/>
                    <a:pt x="0" y="258213"/>
                    <a:pt x="0" y="252330"/>
                  </a:cubicBezTo>
                  <a:lnTo>
                    <a:pt x="0" y="10645"/>
                  </a:lnTo>
                  <a:cubicBezTo>
                    <a:pt x="0" y="4762"/>
                    <a:pt x="4762" y="0"/>
                    <a:pt x="10645" y="0"/>
                  </a:cubicBezTo>
                  <a:lnTo>
                    <a:pt x="210591" y="0"/>
                  </a:lnTo>
                  <a:cubicBezTo>
                    <a:pt x="216473" y="0"/>
                    <a:pt x="221236" y="4762"/>
                    <a:pt x="221236" y="10645"/>
                  </a:cubicBezTo>
                  <a:lnTo>
                    <a:pt x="221236" y="252330"/>
                  </a:lnTo>
                  <a:cubicBezTo>
                    <a:pt x="221236" y="258213"/>
                    <a:pt x="216403" y="262976"/>
                    <a:pt x="210521" y="262976"/>
                  </a:cubicBezTo>
                  <a:close/>
                  <a:moveTo>
                    <a:pt x="21290" y="241615"/>
                  </a:moveTo>
                  <a:lnTo>
                    <a:pt x="199875" y="241615"/>
                  </a:lnTo>
                  <a:lnTo>
                    <a:pt x="199875" y="21290"/>
                  </a:lnTo>
                  <a:lnTo>
                    <a:pt x="21290" y="21290"/>
                  </a:lnTo>
                  <a:lnTo>
                    <a:pt x="21290" y="241615"/>
                  </a:lnTo>
                  <a:close/>
                </a:path>
              </a:pathLst>
            </a:custGeom>
            <a:solidFill>
              <a:srgbClr val="FFFFFF"/>
            </a:solidFill>
            <a:ln w="437"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FBFDF970-5F19-2620-16E4-54806744F5F1}"/>
                </a:ext>
              </a:extLst>
            </p:cNvPr>
            <p:cNvSpPr/>
            <p:nvPr/>
          </p:nvSpPr>
          <p:spPr>
            <a:xfrm>
              <a:off x="1011036" y="1715632"/>
              <a:ext cx="21290" cy="92374"/>
            </a:xfrm>
            <a:custGeom>
              <a:avLst/>
              <a:gdLst>
                <a:gd name="connsiteX0" fmla="*/ 0 w 21290"/>
                <a:gd name="connsiteY0" fmla="*/ 0 h 92374"/>
                <a:gd name="connsiteX1" fmla="*/ 21290 w 21290"/>
                <a:gd name="connsiteY1" fmla="*/ 0 h 92374"/>
                <a:gd name="connsiteX2" fmla="*/ 21290 w 21290"/>
                <a:gd name="connsiteY2" fmla="*/ 92374 h 92374"/>
                <a:gd name="connsiteX3" fmla="*/ 0 w 21290"/>
                <a:gd name="connsiteY3" fmla="*/ 92374 h 92374"/>
              </a:gdLst>
              <a:ahLst/>
              <a:cxnLst>
                <a:cxn ang="0">
                  <a:pos x="connsiteX0" y="connsiteY0"/>
                </a:cxn>
                <a:cxn ang="0">
                  <a:pos x="connsiteX1" y="connsiteY1"/>
                </a:cxn>
                <a:cxn ang="0">
                  <a:pos x="connsiteX2" y="connsiteY2"/>
                </a:cxn>
                <a:cxn ang="0">
                  <a:pos x="connsiteX3" y="connsiteY3"/>
                </a:cxn>
              </a:cxnLst>
              <a:rect l="l" t="t" r="r" b="b"/>
              <a:pathLst>
                <a:path w="21290" h="92374">
                  <a:moveTo>
                    <a:pt x="0" y="0"/>
                  </a:moveTo>
                  <a:lnTo>
                    <a:pt x="21290" y="0"/>
                  </a:lnTo>
                  <a:lnTo>
                    <a:pt x="21290" y="92374"/>
                  </a:lnTo>
                  <a:lnTo>
                    <a:pt x="0" y="92374"/>
                  </a:lnTo>
                  <a:close/>
                </a:path>
              </a:pathLst>
            </a:custGeom>
            <a:solidFill>
              <a:srgbClr val="FFFFFF"/>
            </a:solidFill>
            <a:ln w="437"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B35D2018-A3AB-CD9A-596B-7D4F8BCCD6A6}"/>
                </a:ext>
              </a:extLst>
            </p:cNvPr>
            <p:cNvSpPr/>
            <p:nvPr/>
          </p:nvSpPr>
          <p:spPr>
            <a:xfrm>
              <a:off x="1064331" y="1715632"/>
              <a:ext cx="21290" cy="92374"/>
            </a:xfrm>
            <a:custGeom>
              <a:avLst/>
              <a:gdLst>
                <a:gd name="connsiteX0" fmla="*/ 0 w 21290"/>
                <a:gd name="connsiteY0" fmla="*/ 0 h 92374"/>
                <a:gd name="connsiteX1" fmla="*/ 21290 w 21290"/>
                <a:gd name="connsiteY1" fmla="*/ 0 h 92374"/>
                <a:gd name="connsiteX2" fmla="*/ 21290 w 21290"/>
                <a:gd name="connsiteY2" fmla="*/ 92374 h 92374"/>
                <a:gd name="connsiteX3" fmla="*/ 0 w 21290"/>
                <a:gd name="connsiteY3" fmla="*/ 92374 h 92374"/>
              </a:gdLst>
              <a:ahLst/>
              <a:cxnLst>
                <a:cxn ang="0">
                  <a:pos x="connsiteX0" y="connsiteY0"/>
                </a:cxn>
                <a:cxn ang="0">
                  <a:pos x="connsiteX1" y="connsiteY1"/>
                </a:cxn>
                <a:cxn ang="0">
                  <a:pos x="connsiteX2" y="connsiteY2"/>
                </a:cxn>
                <a:cxn ang="0">
                  <a:pos x="connsiteX3" y="connsiteY3"/>
                </a:cxn>
              </a:cxnLst>
              <a:rect l="l" t="t" r="r" b="b"/>
              <a:pathLst>
                <a:path w="21290" h="92374">
                  <a:moveTo>
                    <a:pt x="0" y="0"/>
                  </a:moveTo>
                  <a:lnTo>
                    <a:pt x="21290" y="0"/>
                  </a:lnTo>
                  <a:lnTo>
                    <a:pt x="21290" y="92374"/>
                  </a:lnTo>
                  <a:lnTo>
                    <a:pt x="0" y="92374"/>
                  </a:lnTo>
                  <a:close/>
                </a:path>
              </a:pathLst>
            </a:custGeom>
            <a:solidFill>
              <a:srgbClr val="FFFFFF"/>
            </a:solidFill>
            <a:ln w="437"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A1FC8047-6765-B37B-E1C2-F8D067374088}"/>
                </a:ext>
              </a:extLst>
            </p:cNvPr>
            <p:cNvSpPr/>
            <p:nvPr/>
          </p:nvSpPr>
          <p:spPr>
            <a:xfrm>
              <a:off x="915090" y="1633903"/>
              <a:ext cx="266547" cy="21290"/>
            </a:xfrm>
            <a:custGeom>
              <a:avLst/>
              <a:gdLst>
                <a:gd name="connsiteX0" fmla="*/ 0 w 266547"/>
                <a:gd name="connsiteY0" fmla="*/ 0 h 21290"/>
                <a:gd name="connsiteX1" fmla="*/ 266547 w 266547"/>
                <a:gd name="connsiteY1" fmla="*/ 0 h 21290"/>
                <a:gd name="connsiteX2" fmla="*/ 266547 w 266547"/>
                <a:gd name="connsiteY2" fmla="*/ 21290 h 21290"/>
                <a:gd name="connsiteX3" fmla="*/ 0 w 266547"/>
                <a:gd name="connsiteY3" fmla="*/ 21290 h 21290"/>
              </a:gdLst>
              <a:ahLst/>
              <a:cxnLst>
                <a:cxn ang="0">
                  <a:pos x="connsiteX0" y="connsiteY0"/>
                </a:cxn>
                <a:cxn ang="0">
                  <a:pos x="connsiteX1" y="connsiteY1"/>
                </a:cxn>
                <a:cxn ang="0">
                  <a:pos x="connsiteX2" y="connsiteY2"/>
                </a:cxn>
                <a:cxn ang="0">
                  <a:pos x="connsiteX3" y="connsiteY3"/>
                </a:cxn>
              </a:cxnLst>
              <a:rect l="l" t="t" r="r" b="b"/>
              <a:pathLst>
                <a:path w="266547" h="21290">
                  <a:moveTo>
                    <a:pt x="0" y="0"/>
                  </a:moveTo>
                  <a:lnTo>
                    <a:pt x="266547" y="0"/>
                  </a:lnTo>
                  <a:lnTo>
                    <a:pt x="266547" y="21290"/>
                  </a:lnTo>
                  <a:lnTo>
                    <a:pt x="0" y="21290"/>
                  </a:lnTo>
                  <a:close/>
                </a:path>
              </a:pathLst>
            </a:custGeom>
            <a:solidFill>
              <a:srgbClr val="FFFFFF"/>
            </a:solidFill>
            <a:ln w="437"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FE17A504-C828-603F-81CB-88E9A3B9BBAA}"/>
                </a:ext>
              </a:extLst>
            </p:cNvPr>
            <p:cNvSpPr/>
            <p:nvPr/>
          </p:nvSpPr>
          <p:spPr>
            <a:xfrm>
              <a:off x="984391" y="1591182"/>
              <a:ext cx="128002" cy="64010"/>
            </a:xfrm>
            <a:custGeom>
              <a:avLst/>
              <a:gdLst>
                <a:gd name="connsiteX0" fmla="*/ 117268 w 128002"/>
                <a:gd name="connsiteY0" fmla="*/ 64011 h 64010"/>
                <a:gd name="connsiteX1" fmla="*/ 10677 w 128002"/>
                <a:gd name="connsiteY1" fmla="*/ 64011 h 64010"/>
                <a:gd name="connsiteX2" fmla="*/ 1573 w 128002"/>
                <a:gd name="connsiteY2" fmla="*/ 58898 h 64010"/>
                <a:gd name="connsiteX3" fmla="*/ 1223 w 128002"/>
                <a:gd name="connsiteY3" fmla="*/ 48463 h 64010"/>
                <a:gd name="connsiteX4" fmla="*/ 23143 w 128002"/>
                <a:gd name="connsiteY4" fmla="*/ 5813 h 64010"/>
                <a:gd name="connsiteX5" fmla="*/ 32598 w 128002"/>
                <a:gd name="connsiteY5" fmla="*/ 0 h 64010"/>
                <a:gd name="connsiteX6" fmla="*/ 95838 w 128002"/>
                <a:gd name="connsiteY6" fmla="*/ 0 h 64010"/>
                <a:gd name="connsiteX7" fmla="*/ 105363 w 128002"/>
                <a:gd name="connsiteY7" fmla="*/ 5883 h 64010"/>
                <a:gd name="connsiteX8" fmla="*/ 126863 w 128002"/>
                <a:gd name="connsiteY8" fmla="*/ 48533 h 64010"/>
                <a:gd name="connsiteX9" fmla="*/ 126443 w 128002"/>
                <a:gd name="connsiteY9" fmla="*/ 58898 h 64010"/>
                <a:gd name="connsiteX10" fmla="*/ 117268 w 128002"/>
                <a:gd name="connsiteY10" fmla="*/ 64011 h 64010"/>
                <a:gd name="connsiteX11" fmla="*/ 28116 w 128002"/>
                <a:gd name="connsiteY11" fmla="*/ 42720 h 64010"/>
                <a:gd name="connsiteX12" fmla="*/ 99970 w 128002"/>
                <a:gd name="connsiteY12" fmla="*/ 42720 h 64010"/>
                <a:gd name="connsiteX13" fmla="*/ 89255 w 128002"/>
                <a:gd name="connsiteY13" fmla="*/ 21430 h 64010"/>
                <a:gd name="connsiteX14" fmla="*/ 39111 w 128002"/>
                <a:gd name="connsiteY14" fmla="*/ 21430 h 64010"/>
                <a:gd name="connsiteX15" fmla="*/ 28116 w 128002"/>
                <a:gd name="connsiteY15" fmla="*/ 42720 h 6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002" h="64010">
                  <a:moveTo>
                    <a:pt x="117268" y="64011"/>
                  </a:moveTo>
                  <a:lnTo>
                    <a:pt x="10677" y="64011"/>
                  </a:lnTo>
                  <a:cubicBezTo>
                    <a:pt x="6966" y="64011"/>
                    <a:pt x="3534" y="62050"/>
                    <a:pt x="1573" y="58898"/>
                  </a:cubicBezTo>
                  <a:cubicBezTo>
                    <a:pt x="-388" y="55747"/>
                    <a:pt x="-528" y="51755"/>
                    <a:pt x="1223" y="48463"/>
                  </a:cubicBezTo>
                  <a:lnTo>
                    <a:pt x="23143" y="5813"/>
                  </a:lnTo>
                  <a:cubicBezTo>
                    <a:pt x="24964" y="2241"/>
                    <a:pt x="28606" y="0"/>
                    <a:pt x="32598" y="0"/>
                  </a:cubicBezTo>
                  <a:lnTo>
                    <a:pt x="95838" y="0"/>
                  </a:lnTo>
                  <a:cubicBezTo>
                    <a:pt x="99830" y="0"/>
                    <a:pt x="103542" y="2241"/>
                    <a:pt x="105363" y="5883"/>
                  </a:cubicBezTo>
                  <a:lnTo>
                    <a:pt x="126863" y="48533"/>
                  </a:lnTo>
                  <a:cubicBezTo>
                    <a:pt x="128544" y="51825"/>
                    <a:pt x="128334" y="55747"/>
                    <a:pt x="126443" y="58898"/>
                  </a:cubicBezTo>
                  <a:cubicBezTo>
                    <a:pt x="124412" y="62120"/>
                    <a:pt x="120980" y="64011"/>
                    <a:pt x="117268" y="64011"/>
                  </a:cubicBezTo>
                  <a:close/>
                  <a:moveTo>
                    <a:pt x="28116" y="42720"/>
                  </a:moveTo>
                  <a:lnTo>
                    <a:pt x="99970" y="42720"/>
                  </a:lnTo>
                  <a:lnTo>
                    <a:pt x="89255" y="21430"/>
                  </a:lnTo>
                  <a:lnTo>
                    <a:pt x="39111" y="21430"/>
                  </a:lnTo>
                  <a:lnTo>
                    <a:pt x="28116" y="42720"/>
                  </a:lnTo>
                  <a:close/>
                </a:path>
              </a:pathLst>
            </a:custGeom>
            <a:solidFill>
              <a:srgbClr val="FFFFFF"/>
            </a:solidFill>
            <a:ln w="437" cap="flat">
              <a:noFill/>
              <a:prstDash val="solid"/>
              <a:miter/>
            </a:ln>
          </p:spPr>
          <p:txBody>
            <a:bodyPr rtlCol="0" anchor="ctr"/>
            <a:lstStyle/>
            <a:p>
              <a:endParaRPr lang="zh-CN" altLang="en-US"/>
            </a:p>
          </p:txBody>
        </p:sp>
      </p:grpSp>
      <p:sp>
        <p:nvSpPr>
          <p:cNvPr id="16" name="任意多边形: 形状 15">
            <a:extLst>
              <a:ext uri="{FF2B5EF4-FFF2-40B4-BE49-F238E27FC236}">
                <a16:creationId xmlns:a16="http://schemas.microsoft.com/office/drawing/2014/main" id="{5883153E-E978-75DF-22A4-453F9FEB9566}"/>
              </a:ext>
            </a:extLst>
          </p:cNvPr>
          <p:cNvSpPr/>
          <p:nvPr/>
        </p:nvSpPr>
        <p:spPr>
          <a:xfrm>
            <a:off x="0" y="3654719"/>
            <a:ext cx="12192000" cy="1430184"/>
          </a:xfrm>
          <a:custGeom>
            <a:avLst/>
            <a:gdLst>
              <a:gd name="connsiteX0" fmla="*/ 6300906 w 12192000"/>
              <a:gd name="connsiteY0" fmla="*/ 1261718 h 1430184"/>
              <a:gd name="connsiteX1" fmla="*/ 6261705 w 12192000"/>
              <a:gd name="connsiteY1" fmla="*/ 1261824 h 1430184"/>
              <a:gd name="connsiteX2" fmla="*/ 6253168 w 12192000"/>
              <a:gd name="connsiteY2" fmla="*/ 1264175 h 1430184"/>
              <a:gd name="connsiteX3" fmla="*/ 6255374 w 12192000"/>
              <a:gd name="connsiteY3" fmla="*/ 1264265 h 1430184"/>
              <a:gd name="connsiteX4" fmla="*/ 6289872 w 12192000"/>
              <a:gd name="connsiteY4" fmla="*/ 1265140 h 1430184"/>
              <a:gd name="connsiteX5" fmla="*/ 6300906 w 12192000"/>
              <a:gd name="connsiteY5" fmla="*/ 1261718 h 1430184"/>
              <a:gd name="connsiteX6" fmla="*/ 6208333 w 12192000"/>
              <a:gd name="connsiteY6" fmla="*/ 1260753 h 1430184"/>
              <a:gd name="connsiteX7" fmla="*/ 6203803 w 12192000"/>
              <a:gd name="connsiteY7" fmla="*/ 1261775 h 1430184"/>
              <a:gd name="connsiteX8" fmla="*/ 6234003 w 12192000"/>
              <a:gd name="connsiteY8" fmla="*/ 1263395 h 1430184"/>
              <a:gd name="connsiteX9" fmla="*/ 6240972 w 12192000"/>
              <a:gd name="connsiteY9" fmla="*/ 1261555 h 1430184"/>
              <a:gd name="connsiteX10" fmla="*/ 6208333 w 12192000"/>
              <a:gd name="connsiteY10" fmla="*/ 1260753 h 1430184"/>
              <a:gd name="connsiteX11" fmla="*/ 6362989 w 12192000"/>
              <a:gd name="connsiteY11" fmla="*/ 1260042 h 1430184"/>
              <a:gd name="connsiteX12" fmla="*/ 6320419 w 12192000"/>
              <a:gd name="connsiteY12" fmla="*/ 1261404 h 1430184"/>
              <a:gd name="connsiteX13" fmla="*/ 6307991 w 12192000"/>
              <a:gd name="connsiteY13" fmla="*/ 1265386 h 1430184"/>
              <a:gd name="connsiteX14" fmla="*/ 6348818 w 12192000"/>
              <a:gd name="connsiteY14" fmla="*/ 1265337 h 1430184"/>
              <a:gd name="connsiteX15" fmla="*/ 6362989 w 12192000"/>
              <a:gd name="connsiteY15" fmla="*/ 1260042 h 1430184"/>
              <a:gd name="connsiteX16" fmla="*/ 6160653 w 12192000"/>
              <a:gd name="connsiteY16" fmla="*/ 1258626 h 1430184"/>
              <a:gd name="connsiteX17" fmla="*/ 6160247 w 12192000"/>
              <a:gd name="connsiteY17" fmla="*/ 1258698 h 1430184"/>
              <a:gd name="connsiteX18" fmla="*/ 6183593 w 12192000"/>
              <a:gd name="connsiteY18" fmla="*/ 1260462 h 1430184"/>
              <a:gd name="connsiteX19" fmla="*/ 6186207 w 12192000"/>
              <a:gd name="connsiteY19" fmla="*/ 1259897 h 1430184"/>
              <a:gd name="connsiteX20" fmla="*/ 6160653 w 12192000"/>
              <a:gd name="connsiteY20" fmla="*/ 1258626 h 1430184"/>
              <a:gd name="connsiteX21" fmla="*/ 6426813 w 12192000"/>
              <a:gd name="connsiteY21" fmla="*/ 1256358 h 1430184"/>
              <a:gd name="connsiteX22" fmla="*/ 6380992 w 12192000"/>
              <a:gd name="connsiteY22" fmla="*/ 1259224 h 1430184"/>
              <a:gd name="connsiteX23" fmla="*/ 6365545 w 12192000"/>
              <a:gd name="connsiteY23" fmla="*/ 1265098 h 1430184"/>
              <a:gd name="connsiteX24" fmla="*/ 6409565 w 12192000"/>
              <a:gd name="connsiteY24" fmla="*/ 1263762 h 1430184"/>
              <a:gd name="connsiteX25" fmla="*/ 6426813 w 12192000"/>
              <a:gd name="connsiteY25" fmla="*/ 1256358 h 1430184"/>
              <a:gd name="connsiteX26" fmla="*/ 6186439 w 12192000"/>
              <a:gd name="connsiteY26" fmla="*/ 1254001 h 1430184"/>
              <a:gd name="connsiteX27" fmla="*/ 6205952 w 12192000"/>
              <a:gd name="connsiteY27" fmla="*/ 1254788 h 1430184"/>
              <a:gd name="connsiteX28" fmla="*/ 6208624 w 12192000"/>
              <a:gd name="connsiteY28" fmla="*/ 1254860 h 1430184"/>
              <a:gd name="connsiteX29" fmla="*/ 6211121 w 12192000"/>
              <a:gd name="connsiteY29" fmla="*/ 1254296 h 1430184"/>
              <a:gd name="connsiteX30" fmla="*/ 6186439 w 12192000"/>
              <a:gd name="connsiteY30" fmla="*/ 1254001 h 1430184"/>
              <a:gd name="connsiteX31" fmla="*/ 6269254 w 12192000"/>
              <a:gd name="connsiteY31" fmla="*/ 1253880 h 1430184"/>
              <a:gd name="connsiteX32" fmla="*/ 6235687 w 12192000"/>
              <a:gd name="connsiteY32" fmla="*/ 1254303 h 1430184"/>
              <a:gd name="connsiteX33" fmla="*/ 6230867 w 12192000"/>
              <a:gd name="connsiteY33" fmla="*/ 1255461 h 1430184"/>
              <a:gd name="connsiteX34" fmla="*/ 6261821 w 12192000"/>
              <a:gd name="connsiteY34" fmla="*/ 1255923 h 1430184"/>
              <a:gd name="connsiteX35" fmla="*/ 6269254 w 12192000"/>
              <a:gd name="connsiteY35" fmla="*/ 1253880 h 1430184"/>
              <a:gd name="connsiteX36" fmla="*/ 6331802 w 12192000"/>
              <a:gd name="connsiteY36" fmla="*/ 1251631 h 1430184"/>
              <a:gd name="connsiteX37" fmla="*/ 6292137 w 12192000"/>
              <a:gd name="connsiteY37" fmla="*/ 1253270 h 1430184"/>
              <a:gd name="connsiteX38" fmla="*/ 6282728 w 12192000"/>
              <a:gd name="connsiteY38" fmla="*/ 1255943 h 1430184"/>
              <a:gd name="connsiteX39" fmla="*/ 6320246 w 12192000"/>
              <a:gd name="connsiteY39" fmla="*/ 1255515 h 1430184"/>
              <a:gd name="connsiteX40" fmla="*/ 6331802 w 12192000"/>
              <a:gd name="connsiteY40" fmla="*/ 1251631 h 1430184"/>
              <a:gd name="connsiteX41" fmla="*/ 6237836 w 12192000"/>
              <a:gd name="connsiteY41" fmla="*/ 1247926 h 1430184"/>
              <a:gd name="connsiteX42" fmla="*/ 6215187 w 12192000"/>
              <a:gd name="connsiteY42" fmla="*/ 1248460 h 1430184"/>
              <a:gd name="connsiteX43" fmla="*/ 6235803 w 12192000"/>
              <a:gd name="connsiteY43" fmla="*/ 1248425 h 1430184"/>
              <a:gd name="connsiteX44" fmla="*/ 6237836 w 12192000"/>
              <a:gd name="connsiteY44" fmla="*/ 1247926 h 1430184"/>
              <a:gd name="connsiteX45" fmla="*/ 6395859 w 12192000"/>
              <a:gd name="connsiteY45" fmla="*/ 1247362 h 1430184"/>
              <a:gd name="connsiteX46" fmla="*/ 6352651 w 12192000"/>
              <a:gd name="connsiteY46" fmla="*/ 1250458 h 1430184"/>
              <a:gd name="connsiteX47" fmla="*/ 6339468 w 12192000"/>
              <a:gd name="connsiteY47" fmla="*/ 1254996 h 1430184"/>
              <a:gd name="connsiteX48" fmla="*/ 6380586 w 12192000"/>
              <a:gd name="connsiteY48" fmla="*/ 1253357 h 1430184"/>
              <a:gd name="connsiteX49" fmla="*/ 6395859 w 12192000"/>
              <a:gd name="connsiteY49" fmla="*/ 1247362 h 1430184"/>
              <a:gd name="connsiteX50" fmla="*/ 6299628 w 12192000"/>
              <a:gd name="connsiteY50" fmla="*/ 1245163 h 1430184"/>
              <a:gd name="connsiteX51" fmla="*/ 6264957 w 12192000"/>
              <a:gd name="connsiteY51" fmla="*/ 1246964 h 1430184"/>
              <a:gd name="connsiteX52" fmla="*/ 6260311 w 12192000"/>
              <a:gd name="connsiteY52" fmla="*/ 1248168 h 1430184"/>
              <a:gd name="connsiteX53" fmla="*/ 6292021 w 12192000"/>
              <a:gd name="connsiteY53" fmla="*/ 1247403 h 1430184"/>
              <a:gd name="connsiteX54" fmla="*/ 6293589 w 12192000"/>
              <a:gd name="connsiteY54" fmla="*/ 1246953 h 1430184"/>
              <a:gd name="connsiteX55" fmla="*/ 6293589 w 12192000"/>
              <a:gd name="connsiteY55" fmla="*/ 1246949 h 1430184"/>
              <a:gd name="connsiteX56" fmla="*/ 6299628 w 12192000"/>
              <a:gd name="connsiteY56" fmla="*/ 1245163 h 1430184"/>
              <a:gd name="connsiteX57" fmla="*/ 6461601 w 12192000"/>
              <a:gd name="connsiteY57" fmla="*/ 1240905 h 1430184"/>
              <a:gd name="connsiteX58" fmla="*/ 6414966 w 12192000"/>
              <a:gd name="connsiteY58" fmla="*/ 1245696 h 1430184"/>
              <a:gd name="connsiteX59" fmla="*/ 6398589 w 12192000"/>
              <a:gd name="connsiteY59" fmla="*/ 1252347 h 1430184"/>
              <a:gd name="connsiteX60" fmla="*/ 6443017 w 12192000"/>
              <a:gd name="connsiteY60" fmla="*/ 1249258 h 1430184"/>
              <a:gd name="connsiteX61" fmla="*/ 6461601 w 12192000"/>
              <a:gd name="connsiteY61" fmla="*/ 1240905 h 1430184"/>
              <a:gd name="connsiteX62" fmla="*/ 6266932 w 12192000"/>
              <a:gd name="connsiteY62" fmla="*/ 1240587 h 1430184"/>
              <a:gd name="connsiteX63" fmla="*/ 6253749 w 12192000"/>
              <a:gd name="connsiteY63" fmla="*/ 1241507 h 1430184"/>
              <a:gd name="connsiteX64" fmla="*/ 6264899 w 12192000"/>
              <a:gd name="connsiteY64" fmla="*/ 1241109 h 1430184"/>
              <a:gd name="connsiteX65" fmla="*/ 6266932 w 12192000"/>
              <a:gd name="connsiteY65" fmla="*/ 1240587 h 1430184"/>
              <a:gd name="connsiteX66" fmla="*/ 6364557 w 12192000"/>
              <a:gd name="connsiteY66" fmla="*/ 1240250 h 1430184"/>
              <a:gd name="connsiteX67" fmla="*/ 6324775 w 12192000"/>
              <a:gd name="connsiteY67" fmla="*/ 1243486 h 1430184"/>
              <a:gd name="connsiteX68" fmla="*/ 6314670 w 12192000"/>
              <a:gd name="connsiteY68" fmla="*/ 1246590 h 1430184"/>
              <a:gd name="connsiteX69" fmla="*/ 6352245 w 12192000"/>
              <a:gd name="connsiteY69" fmla="*/ 1244614 h 1430184"/>
              <a:gd name="connsiteX70" fmla="*/ 6364557 w 12192000"/>
              <a:gd name="connsiteY70" fmla="*/ 1240250 h 1430184"/>
              <a:gd name="connsiteX71" fmla="*/ 6332731 w 12192000"/>
              <a:gd name="connsiteY71" fmla="*/ 1235042 h 1430184"/>
              <a:gd name="connsiteX72" fmla="*/ 6297886 w 12192000"/>
              <a:gd name="connsiteY72" fmla="*/ 1238244 h 1430184"/>
              <a:gd name="connsiteX73" fmla="*/ 6292427 w 12192000"/>
              <a:gd name="connsiteY73" fmla="*/ 1239705 h 1430184"/>
              <a:gd name="connsiteX74" fmla="*/ 6324484 w 12192000"/>
              <a:gd name="connsiteY74" fmla="*/ 1237646 h 1430184"/>
              <a:gd name="connsiteX75" fmla="*/ 6332731 w 12192000"/>
              <a:gd name="connsiteY75" fmla="*/ 1235042 h 1430184"/>
              <a:gd name="connsiteX76" fmla="*/ 6430530 w 12192000"/>
              <a:gd name="connsiteY76" fmla="*/ 1233161 h 1430184"/>
              <a:gd name="connsiteX77" fmla="*/ 6386916 w 12192000"/>
              <a:gd name="connsiteY77" fmla="*/ 1238055 h 1430184"/>
              <a:gd name="connsiteX78" fmla="*/ 6372745 w 12192000"/>
              <a:gd name="connsiteY78" fmla="*/ 1243312 h 1430184"/>
              <a:gd name="connsiteX79" fmla="*/ 6414328 w 12192000"/>
              <a:gd name="connsiteY79" fmla="*/ 1239887 h 1430184"/>
              <a:gd name="connsiteX80" fmla="*/ 6430530 w 12192000"/>
              <a:gd name="connsiteY80" fmla="*/ 1233161 h 1430184"/>
              <a:gd name="connsiteX81" fmla="*/ 6399518 w 12192000"/>
              <a:gd name="connsiteY81" fmla="*/ 1227275 h 1430184"/>
              <a:gd name="connsiteX82" fmla="*/ 6359794 w 12192000"/>
              <a:gd name="connsiteY82" fmla="*/ 1232180 h 1430184"/>
              <a:gd name="connsiteX83" fmla="*/ 6349224 w 12192000"/>
              <a:gd name="connsiteY83" fmla="*/ 1235693 h 1430184"/>
              <a:gd name="connsiteX84" fmla="*/ 6386393 w 12192000"/>
              <a:gd name="connsiteY84" fmla="*/ 1232245 h 1430184"/>
              <a:gd name="connsiteX85" fmla="*/ 6399518 w 12192000"/>
              <a:gd name="connsiteY85" fmla="*/ 1227275 h 1430184"/>
              <a:gd name="connsiteX86" fmla="*/ 6367112 w 12192000"/>
              <a:gd name="connsiteY86" fmla="*/ 1223775 h 1430184"/>
              <a:gd name="connsiteX87" fmla="*/ 6332673 w 12192000"/>
              <a:gd name="connsiteY87" fmla="*/ 1228362 h 1430184"/>
              <a:gd name="connsiteX88" fmla="*/ 6328259 w 12192000"/>
              <a:gd name="connsiteY88" fmla="*/ 1229656 h 1430184"/>
              <a:gd name="connsiteX89" fmla="*/ 6359330 w 12192000"/>
              <a:gd name="connsiteY89" fmla="*/ 1226386 h 1430184"/>
              <a:gd name="connsiteX90" fmla="*/ 6367112 w 12192000"/>
              <a:gd name="connsiteY90" fmla="*/ 1223775 h 1430184"/>
              <a:gd name="connsiteX91" fmla="*/ 6498711 w 12192000"/>
              <a:gd name="connsiteY91" fmla="*/ 1223562 h 1430184"/>
              <a:gd name="connsiteX92" fmla="*/ 6451147 w 12192000"/>
              <a:gd name="connsiteY92" fmla="*/ 1230470 h 1430184"/>
              <a:gd name="connsiteX93" fmla="*/ 6433260 w 12192000"/>
              <a:gd name="connsiteY93" fmla="*/ 1238096 h 1430184"/>
              <a:gd name="connsiteX94" fmla="*/ 6478907 w 12192000"/>
              <a:gd name="connsiteY94" fmla="*/ 1232946 h 1430184"/>
              <a:gd name="connsiteX95" fmla="*/ 6498711 w 12192000"/>
              <a:gd name="connsiteY95" fmla="*/ 1223562 h 1430184"/>
              <a:gd name="connsiteX96" fmla="*/ 6467698 w 12192000"/>
              <a:gd name="connsiteY96" fmla="*/ 1217083 h 1430184"/>
              <a:gd name="connsiteX97" fmla="*/ 6423271 w 12192000"/>
              <a:gd name="connsiteY97" fmla="*/ 1224032 h 1430184"/>
              <a:gd name="connsiteX98" fmla="*/ 6408462 w 12192000"/>
              <a:gd name="connsiteY98" fmla="*/ 1229861 h 1430184"/>
              <a:gd name="connsiteX99" fmla="*/ 6450334 w 12192000"/>
              <a:gd name="connsiteY99" fmla="*/ 1224702 h 1430184"/>
              <a:gd name="connsiteX100" fmla="*/ 6467698 w 12192000"/>
              <a:gd name="connsiteY100" fmla="*/ 1217083 h 1430184"/>
              <a:gd name="connsiteX101" fmla="*/ 6435989 w 12192000"/>
              <a:gd name="connsiteY101" fmla="*/ 1212847 h 1430184"/>
              <a:gd name="connsiteX102" fmla="*/ 6396672 w 12192000"/>
              <a:gd name="connsiteY102" fmla="*/ 1219384 h 1430184"/>
              <a:gd name="connsiteX103" fmla="*/ 6385928 w 12192000"/>
              <a:gd name="connsiteY103" fmla="*/ 1223218 h 1430184"/>
              <a:gd name="connsiteX104" fmla="*/ 6422516 w 12192000"/>
              <a:gd name="connsiteY104" fmla="*/ 1218286 h 1430184"/>
              <a:gd name="connsiteX105" fmla="*/ 6435989 w 12192000"/>
              <a:gd name="connsiteY105" fmla="*/ 1212847 h 1430184"/>
              <a:gd name="connsiteX106" fmla="*/ 6403061 w 12192000"/>
              <a:gd name="connsiteY106" fmla="*/ 1211057 h 1430184"/>
              <a:gd name="connsiteX107" fmla="*/ 6371177 w 12192000"/>
              <a:gd name="connsiteY107" fmla="*/ 1216639 h 1430184"/>
              <a:gd name="connsiteX108" fmla="*/ 6367170 w 12192000"/>
              <a:gd name="connsiteY108" fmla="*/ 1217915 h 1430184"/>
              <a:gd name="connsiteX109" fmla="*/ 6395975 w 12192000"/>
              <a:gd name="connsiteY109" fmla="*/ 1213634 h 1430184"/>
              <a:gd name="connsiteX110" fmla="*/ 6403061 w 12192000"/>
              <a:gd name="connsiteY110" fmla="*/ 1211057 h 1430184"/>
              <a:gd name="connsiteX111" fmla="*/ 6538145 w 12192000"/>
              <a:gd name="connsiteY111" fmla="*/ 1204115 h 1430184"/>
              <a:gd name="connsiteX112" fmla="*/ 6489361 w 12192000"/>
              <a:gd name="connsiteY112" fmla="*/ 1213423 h 1430184"/>
              <a:gd name="connsiteX113" fmla="*/ 6470719 w 12192000"/>
              <a:gd name="connsiteY113" fmla="*/ 1221867 h 1430184"/>
              <a:gd name="connsiteX114" fmla="*/ 6516889 w 12192000"/>
              <a:gd name="connsiteY114" fmla="*/ 1214702 h 1430184"/>
              <a:gd name="connsiteX115" fmla="*/ 6538145 w 12192000"/>
              <a:gd name="connsiteY115" fmla="*/ 1204115 h 1430184"/>
              <a:gd name="connsiteX116" fmla="*/ 6506668 w 12192000"/>
              <a:gd name="connsiteY116" fmla="*/ 1199169 h 1430184"/>
              <a:gd name="connsiteX117" fmla="*/ 6462008 w 12192000"/>
              <a:gd name="connsiteY117" fmla="*/ 1208132 h 1430184"/>
              <a:gd name="connsiteX118" fmla="*/ 6446443 w 12192000"/>
              <a:gd name="connsiteY118" fmla="*/ 1214641 h 1430184"/>
              <a:gd name="connsiteX119" fmla="*/ 6488374 w 12192000"/>
              <a:gd name="connsiteY119" fmla="*/ 1207704 h 1430184"/>
              <a:gd name="connsiteX120" fmla="*/ 6506668 w 12192000"/>
              <a:gd name="connsiteY120" fmla="*/ 1199169 h 1430184"/>
              <a:gd name="connsiteX121" fmla="*/ 6439184 w 12192000"/>
              <a:gd name="connsiteY121" fmla="*/ 1197416 h 1430184"/>
              <a:gd name="connsiteX122" fmla="*/ 6409740 w 12192000"/>
              <a:gd name="connsiteY122" fmla="*/ 1203797 h 1430184"/>
              <a:gd name="connsiteX123" fmla="*/ 6408694 w 12192000"/>
              <a:gd name="connsiteY123" fmla="*/ 1204161 h 1430184"/>
              <a:gd name="connsiteX124" fmla="*/ 6434886 w 12192000"/>
              <a:gd name="connsiteY124" fmla="*/ 1199100 h 1430184"/>
              <a:gd name="connsiteX125" fmla="*/ 6439184 w 12192000"/>
              <a:gd name="connsiteY125" fmla="*/ 1197416 h 1430184"/>
              <a:gd name="connsiteX126" fmla="*/ 6474087 w 12192000"/>
              <a:gd name="connsiteY126" fmla="*/ 1196788 h 1430184"/>
              <a:gd name="connsiteX127" fmla="*/ 6435758 w 12192000"/>
              <a:gd name="connsiteY127" fmla="*/ 1204804 h 1430184"/>
              <a:gd name="connsiteX128" fmla="*/ 6424897 w 12192000"/>
              <a:gd name="connsiteY128" fmla="*/ 1208930 h 1430184"/>
              <a:gd name="connsiteX129" fmla="*/ 6461020 w 12192000"/>
              <a:gd name="connsiteY129" fmla="*/ 1202428 h 1430184"/>
              <a:gd name="connsiteX130" fmla="*/ 6474087 w 12192000"/>
              <a:gd name="connsiteY130" fmla="*/ 1196788 h 1430184"/>
              <a:gd name="connsiteX131" fmla="*/ 6580366 w 12192000"/>
              <a:gd name="connsiteY131" fmla="*/ 1182257 h 1430184"/>
              <a:gd name="connsiteX132" fmla="*/ 6558936 w 12192000"/>
              <a:gd name="connsiteY132" fmla="*/ 1187492 h 1430184"/>
              <a:gd name="connsiteX133" fmla="*/ 6558936 w 12192000"/>
              <a:gd name="connsiteY133" fmla="*/ 1187488 h 1430184"/>
              <a:gd name="connsiteX134" fmla="*/ 6530420 w 12192000"/>
              <a:gd name="connsiteY134" fmla="*/ 1194032 h 1430184"/>
              <a:gd name="connsiteX135" fmla="*/ 6510385 w 12192000"/>
              <a:gd name="connsiteY135" fmla="*/ 1203627 h 1430184"/>
              <a:gd name="connsiteX136" fmla="*/ 6557367 w 12192000"/>
              <a:gd name="connsiteY136" fmla="*/ 1194301 h 1430184"/>
              <a:gd name="connsiteX137" fmla="*/ 6580366 w 12192000"/>
              <a:gd name="connsiteY137" fmla="*/ 1182257 h 1430184"/>
              <a:gd name="connsiteX138" fmla="*/ 6512417 w 12192000"/>
              <a:gd name="connsiteY138" fmla="*/ 1179721 h 1430184"/>
              <a:gd name="connsiteX139" fmla="*/ 6496388 w 12192000"/>
              <a:gd name="connsiteY139" fmla="*/ 1183870 h 1430184"/>
              <a:gd name="connsiteX140" fmla="*/ 6474958 w 12192000"/>
              <a:gd name="connsiteY140" fmla="*/ 1189093 h 1430184"/>
              <a:gd name="connsiteX141" fmla="*/ 6466596 w 12192000"/>
              <a:gd name="connsiteY141" fmla="*/ 1192534 h 1430184"/>
              <a:gd name="connsiteX142" fmla="*/ 6501324 w 12192000"/>
              <a:gd name="connsiteY142" fmla="*/ 1184756 h 1430184"/>
              <a:gd name="connsiteX143" fmla="*/ 6512417 w 12192000"/>
              <a:gd name="connsiteY143" fmla="*/ 1179721 h 1430184"/>
              <a:gd name="connsiteX144" fmla="*/ 6547320 w 12192000"/>
              <a:gd name="connsiteY144" fmla="*/ 1179480 h 1430184"/>
              <a:gd name="connsiteX145" fmla="*/ 6527110 w 12192000"/>
              <a:gd name="connsiteY145" fmla="*/ 1184574 h 1430184"/>
              <a:gd name="connsiteX146" fmla="*/ 6527110 w 12192000"/>
              <a:gd name="connsiteY146" fmla="*/ 1184570 h 1430184"/>
              <a:gd name="connsiteX147" fmla="*/ 6502486 w 12192000"/>
              <a:gd name="connsiteY147" fmla="*/ 1190391 h 1430184"/>
              <a:gd name="connsiteX148" fmla="*/ 6486748 w 12192000"/>
              <a:gd name="connsiteY148" fmla="*/ 1197454 h 1430184"/>
              <a:gd name="connsiteX149" fmla="*/ 6529201 w 12192000"/>
              <a:gd name="connsiteY149" fmla="*/ 1188400 h 1430184"/>
              <a:gd name="connsiteX150" fmla="*/ 6547320 w 12192000"/>
              <a:gd name="connsiteY150" fmla="*/ 1179480 h 1430184"/>
              <a:gd name="connsiteX151" fmla="*/ 6519618 w 12192000"/>
              <a:gd name="connsiteY151" fmla="*/ 1163791 h 1430184"/>
              <a:gd name="connsiteX152" fmla="*/ 6496388 w 12192000"/>
              <a:gd name="connsiteY152" fmla="*/ 1171240 h 1430184"/>
              <a:gd name="connsiteX153" fmla="*/ 6493019 w 12192000"/>
              <a:gd name="connsiteY153" fmla="*/ 1172625 h 1430184"/>
              <a:gd name="connsiteX154" fmla="*/ 6511604 w 12192000"/>
              <a:gd name="connsiteY154" fmla="*/ 1167341 h 1430184"/>
              <a:gd name="connsiteX155" fmla="*/ 6519618 w 12192000"/>
              <a:gd name="connsiteY155" fmla="*/ 1163791 h 1430184"/>
              <a:gd name="connsiteX156" fmla="*/ 6552315 w 12192000"/>
              <a:gd name="connsiteY156" fmla="*/ 1160895 h 1430184"/>
              <a:gd name="connsiteX157" fmla="*/ 6512882 w 12192000"/>
              <a:gd name="connsiteY157" fmla="*/ 1172928 h 1430184"/>
              <a:gd name="connsiteX158" fmla="*/ 6508933 w 12192000"/>
              <a:gd name="connsiteY158" fmla="*/ 1174691 h 1430184"/>
              <a:gd name="connsiteX159" fmla="*/ 6542559 w 12192000"/>
              <a:gd name="connsiteY159" fmla="*/ 1165574 h 1430184"/>
              <a:gd name="connsiteX160" fmla="*/ 6552315 w 12192000"/>
              <a:gd name="connsiteY160" fmla="*/ 1160895 h 1430184"/>
              <a:gd name="connsiteX161" fmla="*/ 6592154 w 12192000"/>
              <a:gd name="connsiteY161" fmla="*/ 1156577 h 1430184"/>
              <a:gd name="connsiteX162" fmla="*/ 6543895 w 12192000"/>
              <a:gd name="connsiteY162" fmla="*/ 1171145 h 1430184"/>
              <a:gd name="connsiteX163" fmla="*/ 6529259 w 12192000"/>
              <a:gd name="connsiteY163" fmla="*/ 1178094 h 1430184"/>
              <a:gd name="connsiteX164" fmla="*/ 6572293 w 12192000"/>
              <a:gd name="connsiteY164" fmla="*/ 1166865 h 1430184"/>
              <a:gd name="connsiteX165" fmla="*/ 6592154 w 12192000"/>
              <a:gd name="connsiteY165" fmla="*/ 1156577 h 1430184"/>
              <a:gd name="connsiteX166" fmla="*/ 6628046 w 12192000"/>
              <a:gd name="connsiteY166" fmla="*/ 1156312 h 1430184"/>
              <a:gd name="connsiteX167" fmla="*/ 6573745 w 12192000"/>
              <a:gd name="connsiteY167" fmla="*/ 1172432 h 1430184"/>
              <a:gd name="connsiteX168" fmla="*/ 6552954 w 12192000"/>
              <a:gd name="connsiteY168" fmla="*/ 1182939 h 1430184"/>
              <a:gd name="connsiteX169" fmla="*/ 6558413 w 12192000"/>
              <a:gd name="connsiteY169" fmla="*/ 1181690 h 1430184"/>
              <a:gd name="connsiteX170" fmla="*/ 6558413 w 12192000"/>
              <a:gd name="connsiteY170" fmla="*/ 1181686 h 1430184"/>
              <a:gd name="connsiteX171" fmla="*/ 6601853 w 12192000"/>
              <a:gd name="connsiteY171" fmla="*/ 1170717 h 1430184"/>
              <a:gd name="connsiteX172" fmla="*/ 6628046 w 12192000"/>
              <a:gd name="connsiteY172" fmla="*/ 1156312 h 1430184"/>
              <a:gd name="connsiteX173" fmla="*/ 6585709 w 12192000"/>
              <a:gd name="connsiteY173" fmla="*/ 1132986 h 1430184"/>
              <a:gd name="connsiteX174" fmla="*/ 6574384 w 12192000"/>
              <a:gd name="connsiteY174" fmla="*/ 1137618 h 1430184"/>
              <a:gd name="connsiteX175" fmla="*/ 6562536 w 12192000"/>
              <a:gd name="connsiteY175" fmla="*/ 1142985 h 1430184"/>
              <a:gd name="connsiteX176" fmla="*/ 6572641 w 12192000"/>
              <a:gd name="connsiteY176" fmla="*/ 1139333 h 1430184"/>
              <a:gd name="connsiteX177" fmla="*/ 6585709 w 12192000"/>
              <a:gd name="connsiteY177" fmla="*/ 1132986 h 1430184"/>
              <a:gd name="connsiteX178" fmla="*/ 6615212 w 12192000"/>
              <a:gd name="connsiteY178" fmla="*/ 1129178 h 1430184"/>
              <a:gd name="connsiteX179" fmla="*/ 6574267 w 12192000"/>
              <a:gd name="connsiteY179" fmla="*/ 1144783 h 1430184"/>
              <a:gd name="connsiteX180" fmla="*/ 6553999 w 12192000"/>
              <a:gd name="connsiteY180" fmla="*/ 1154378 h 1430184"/>
              <a:gd name="connsiteX181" fmla="*/ 6588671 w 12192000"/>
              <a:gd name="connsiteY181" fmla="*/ 1142849 h 1430184"/>
              <a:gd name="connsiteX182" fmla="*/ 6615212 w 12192000"/>
              <a:gd name="connsiteY182" fmla="*/ 1129178 h 1430184"/>
              <a:gd name="connsiteX183" fmla="*/ 6643088 w 12192000"/>
              <a:gd name="connsiteY183" fmla="*/ 1129106 h 1430184"/>
              <a:gd name="connsiteX184" fmla="*/ 6590297 w 12192000"/>
              <a:gd name="connsiteY184" fmla="*/ 1148311 h 1430184"/>
              <a:gd name="connsiteX185" fmla="*/ 6575487 w 12192000"/>
              <a:gd name="connsiteY185" fmla="*/ 1155771 h 1430184"/>
              <a:gd name="connsiteX186" fmla="*/ 6622005 w 12192000"/>
              <a:gd name="connsiteY186" fmla="*/ 1140657 h 1430184"/>
              <a:gd name="connsiteX187" fmla="*/ 6643088 w 12192000"/>
              <a:gd name="connsiteY187" fmla="*/ 1129106 h 1430184"/>
              <a:gd name="connsiteX188" fmla="*/ 6683624 w 12192000"/>
              <a:gd name="connsiteY188" fmla="*/ 1124439 h 1430184"/>
              <a:gd name="connsiteX189" fmla="*/ 6623748 w 12192000"/>
              <a:gd name="connsiteY189" fmla="*/ 1146108 h 1430184"/>
              <a:gd name="connsiteX190" fmla="*/ 6599414 w 12192000"/>
              <a:gd name="connsiteY190" fmla="*/ 1159101 h 1430184"/>
              <a:gd name="connsiteX191" fmla="*/ 6653192 w 12192000"/>
              <a:gd name="connsiteY191" fmla="*/ 1142100 h 1430184"/>
              <a:gd name="connsiteX192" fmla="*/ 6683624 w 12192000"/>
              <a:gd name="connsiteY192" fmla="*/ 1124439 h 1430184"/>
              <a:gd name="connsiteX193" fmla="*/ 6748669 w 12192000"/>
              <a:gd name="connsiteY193" fmla="*/ 1085034 h 1430184"/>
              <a:gd name="connsiteX194" fmla="*/ 6680894 w 12192000"/>
              <a:gd name="connsiteY194" fmla="*/ 1114201 h 1430184"/>
              <a:gd name="connsiteX195" fmla="*/ 6654354 w 12192000"/>
              <a:gd name="connsiteY195" fmla="*/ 1129253 h 1430184"/>
              <a:gd name="connsiteX196" fmla="*/ 6713940 w 12192000"/>
              <a:gd name="connsiteY196" fmla="*/ 1106332 h 1430184"/>
              <a:gd name="connsiteX197" fmla="*/ 6748669 w 12192000"/>
              <a:gd name="connsiteY197" fmla="*/ 1085034 h 1430184"/>
              <a:gd name="connsiteX198" fmla="*/ 6725613 w 12192000"/>
              <a:gd name="connsiteY198" fmla="*/ 1081442 h 1430184"/>
              <a:gd name="connsiteX199" fmla="*/ 6666260 w 12192000"/>
              <a:gd name="connsiteY199" fmla="*/ 1108122 h 1430184"/>
              <a:gd name="connsiteX200" fmla="*/ 6628394 w 12192000"/>
              <a:gd name="connsiteY200" fmla="*/ 1128587 h 1430184"/>
              <a:gd name="connsiteX201" fmla="*/ 6678920 w 12192000"/>
              <a:gd name="connsiteY201" fmla="*/ 1108883 h 1430184"/>
              <a:gd name="connsiteX202" fmla="*/ 6725613 w 12192000"/>
              <a:gd name="connsiteY202" fmla="*/ 1081442 h 1430184"/>
              <a:gd name="connsiteX203" fmla="*/ 6709526 w 12192000"/>
              <a:gd name="connsiteY203" fmla="*/ 1077264 h 1430184"/>
              <a:gd name="connsiteX204" fmla="*/ 6669976 w 12192000"/>
              <a:gd name="connsiteY204" fmla="*/ 1096150 h 1430184"/>
              <a:gd name="connsiteX205" fmla="*/ 6630136 w 12192000"/>
              <a:gd name="connsiteY205" fmla="*/ 1117058 h 1430184"/>
              <a:gd name="connsiteX206" fmla="*/ 6664285 w 12192000"/>
              <a:gd name="connsiteY206" fmla="*/ 1102804 h 1430184"/>
              <a:gd name="connsiteX207" fmla="*/ 6709526 w 12192000"/>
              <a:gd name="connsiteY207" fmla="*/ 1077264 h 1430184"/>
              <a:gd name="connsiteX208" fmla="*/ 6860465 w 12192000"/>
              <a:gd name="connsiteY208" fmla="*/ 1012761 h 1430184"/>
              <a:gd name="connsiteX209" fmla="*/ 6777300 w 12192000"/>
              <a:gd name="connsiteY209" fmla="*/ 1056439 h 1430184"/>
              <a:gd name="connsiteX210" fmla="*/ 6718876 w 12192000"/>
              <a:gd name="connsiteY210" fmla="*/ 1092037 h 1430184"/>
              <a:gd name="connsiteX211" fmla="*/ 6786593 w 12192000"/>
              <a:gd name="connsiteY211" fmla="*/ 1061129 h 1430184"/>
              <a:gd name="connsiteX212" fmla="*/ 6860465 w 12192000"/>
              <a:gd name="connsiteY212" fmla="*/ 1012761 h 1430184"/>
              <a:gd name="connsiteX213" fmla="*/ 6820392 w 12192000"/>
              <a:gd name="connsiteY213" fmla="*/ 1010123 h 1430184"/>
              <a:gd name="connsiteX214" fmla="*/ 6795303 w 12192000"/>
              <a:gd name="connsiteY214" fmla="*/ 1024491 h 1430184"/>
              <a:gd name="connsiteX215" fmla="*/ 6762375 w 12192000"/>
              <a:gd name="connsiteY215" fmla="*/ 1044139 h 1430184"/>
              <a:gd name="connsiteX216" fmla="*/ 6785721 w 12192000"/>
              <a:gd name="connsiteY216" fmla="*/ 1031747 h 1430184"/>
              <a:gd name="connsiteX217" fmla="*/ 6820392 w 12192000"/>
              <a:gd name="connsiteY217" fmla="*/ 1010123 h 1430184"/>
              <a:gd name="connsiteX218" fmla="*/ 6858258 w 12192000"/>
              <a:gd name="connsiteY218" fmla="*/ 997845 h 1430184"/>
              <a:gd name="connsiteX219" fmla="*/ 6788045 w 12192000"/>
              <a:gd name="connsiteY219" fmla="*/ 1036882 h 1430184"/>
              <a:gd name="connsiteX220" fmla="*/ 6718527 w 12192000"/>
              <a:gd name="connsiteY220" fmla="*/ 1078487 h 1430184"/>
              <a:gd name="connsiteX221" fmla="*/ 6774977 w 12192000"/>
              <a:gd name="connsiteY221" fmla="*/ 1051273 h 1430184"/>
              <a:gd name="connsiteX222" fmla="*/ 6858258 w 12192000"/>
              <a:gd name="connsiteY222" fmla="*/ 997845 h 1430184"/>
              <a:gd name="connsiteX223" fmla="*/ 11753740 w 12192000"/>
              <a:gd name="connsiteY223" fmla="*/ 901920 h 1430184"/>
              <a:gd name="connsiteX224" fmla="*/ 11784171 w 12192000"/>
              <a:gd name="connsiteY224" fmla="*/ 906110 h 1430184"/>
              <a:gd name="connsiteX225" fmla="*/ 11968445 w 12192000"/>
              <a:gd name="connsiteY225" fmla="*/ 925845 h 1430184"/>
              <a:gd name="connsiteX226" fmla="*/ 12099173 w 12192000"/>
              <a:gd name="connsiteY226" fmla="*/ 927256 h 1430184"/>
              <a:gd name="connsiteX227" fmla="*/ 11873839 w 12192000"/>
              <a:gd name="connsiteY227" fmla="*/ 910235 h 1430184"/>
              <a:gd name="connsiteX228" fmla="*/ 11753740 w 12192000"/>
              <a:gd name="connsiteY228" fmla="*/ 901920 h 1430184"/>
              <a:gd name="connsiteX229" fmla="*/ 11874363 w 12192000"/>
              <a:gd name="connsiteY229" fmla="*/ 885478 h 1430184"/>
              <a:gd name="connsiteX230" fmla="*/ 12010608 w 12192000"/>
              <a:gd name="connsiteY230" fmla="*/ 896224 h 1430184"/>
              <a:gd name="connsiteX231" fmla="*/ 12074838 w 12192000"/>
              <a:gd name="connsiteY231" fmla="*/ 897332 h 1430184"/>
              <a:gd name="connsiteX232" fmla="*/ 11922622 w 12192000"/>
              <a:gd name="connsiteY232" fmla="*/ 888305 h 1430184"/>
              <a:gd name="connsiteX233" fmla="*/ 11874363 w 12192000"/>
              <a:gd name="connsiteY233" fmla="*/ 885478 h 1430184"/>
              <a:gd name="connsiteX234" fmla="*/ 11688289 w 12192000"/>
              <a:gd name="connsiteY234" fmla="*/ 880770 h 1430184"/>
              <a:gd name="connsiteX235" fmla="*/ 11767154 w 12192000"/>
              <a:gd name="connsiteY235" fmla="*/ 892068 h 1430184"/>
              <a:gd name="connsiteX236" fmla="*/ 11874363 w 12192000"/>
              <a:gd name="connsiteY236" fmla="*/ 904668 h 1430184"/>
              <a:gd name="connsiteX237" fmla="*/ 11983080 w 12192000"/>
              <a:gd name="connsiteY237" fmla="*/ 909108 h 1430184"/>
              <a:gd name="connsiteX238" fmla="*/ 11783648 w 12192000"/>
              <a:gd name="connsiteY238" fmla="*/ 889706 h 1430184"/>
              <a:gd name="connsiteX239" fmla="*/ 11688289 w 12192000"/>
              <a:gd name="connsiteY239" fmla="*/ 880770 h 1430184"/>
              <a:gd name="connsiteX240" fmla="*/ 11529161 w 12192000"/>
              <a:gd name="connsiteY240" fmla="*/ 876535 h 1430184"/>
              <a:gd name="connsiteX241" fmla="*/ 11735387 w 12192000"/>
              <a:gd name="connsiteY241" fmla="*/ 912695 h 1430184"/>
              <a:gd name="connsiteX242" fmla="*/ 11869600 w 12192000"/>
              <a:gd name="connsiteY242" fmla="*/ 921900 h 1430184"/>
              <a:gd name="connsiteX243" fmla="*/ 11783299 w 12192000"/>
              <a:gd name="connsiteY243" fmla="*/ 911670 h 1430184"/>
              <a:gd name="connsiteX244" fmla="*/ 11649435 w 12192000"/>
              <a:gd name="connsiteY244" fmla="*/ 891708 h 1430184"/>
              <a:gd name="connsiteX245" fmla="*/ 11580674 w 12192000"/>
              <a:gd name="connsiteY245" fmla="*/ 883548 h 1430184"/>
              <a:gd name="connsiteX246" fmla="*/ 11529161 w 12192000"/>
              <a:gd name="connsiteY246" fmla="*/ 876535 h 1430184"/>
              <a:gd name="connsiteX247" fmla="*/ 11631548 w 12192000"/>
              <a:gd name="connsiteY247" fmla="*/ 862258 h 1430184"/>
              <a:gd name="connsiteX248" fmla="*/ 11749442 w 12192000"/>
              <a:gd name="connsiteY248" fmla="*/ 879771 h 1430184"/>
              <a:gd name="connsiteX249" fmla="*/ 11784346 w 12192000"/>
              <a:gd name="connsiteY249" fmla="*/ 884115 h 1430184"/>
              <a:gd name="connsiteX250" fmla="*/ 11857753 w 12192000"/>
              <a:gd name="connsiteY250" fmla="*/ 889494 h 1430184"/>
              <a:gd name="connsiteX251" fmla="*/ 11730683 w 12192000"/>
              <a:gd name="connsiteY251" fmla="*/ 874922 h 1430184"/>
              <a:gd name="connsiteX252" fmla="*/ 11687183 w 12192000"/>
              <a:gd name="connsiteY252" fmla="*/ 868889 h 1430184"/>
              <a:gd name="connsiteX253" fmla="*/ 11631548 w 12192000"/>
              <a:gd name="connsiteY253" fmla="*/ 862258 h 1430184"/>
              <a:gd name="connsiteX254" fmla="*/ 7078073 w 12192000"/>
              <a:gd name="connsiteY254" fmla="*/ 860372 h 1430184"/>
              <a:gd name="connsiteX255" fmla="*/ 6946125 w 12192000"/>
              <a:gd name="connsiteY255" fmla="*/ 945382 h 1430184"/>
              <a:gd name="connsiteX256" fmla="*/ 6831601 w 12192000"/>
              <a:gd name="connsiteY256" fmla="*/ 1021966 h 1430184"/>
              <a:gd name="connsiteX257" fmla="*/ 6917494 w 12192000"/>
              <a:gd name="connsiteY257" fmla="*/ 974041 h 1430184"/>
              <a:gd name="connsiteX258" fmla="*/ 6961226 w 12192000"/>
              <a:gd name="connsiteY258" fmla="*/ 943660 h 1430184"/>
              <a:gd name="connsiteX259" fmla="*/ 7078073 w 12192000"/>
              <a:gd name="connsiteY259" fmla="*/ 860372 h 1430184"/>
              <a:gd name="connsiteX260" fmla="*/ 7061115 w 12192000"/>
              <a:gd name="connsiteY260" fmla="*/ 857685 h 1430184"/>
              <a:gd name="connsiteX261" fmla="*/ 6966161 w 12192000"/>
              <a:gd name="connsiteY261" fmla="*/ 920602 h 1430184"/>
              <a:gd name="connsiteX262" fmla="*/ 6876202 w 12192000"/>
              <a:gd name="connsiteY262" fmla="*/ 980907 h 1430184"/>
              <a:gd name="connsiteX263" fmla="*/ 6943453 w 12192000"/>
              <a:gd name="connsiteY263" fmla="*/ 940409 h 1430184"/>
              <a:gd name="connsiteX264" fmla="*/ 6974176 w 12192000"/>
              <a:gd name="connsiteY264" fmla="*/ 919126 h 1430184"/>
              <a:gd name="connsiteX265" fmla="*/ 7061115 w 12192000"/>
              <a:gd name="connsiteY265" fmla="*/ 857685 h 1430184"/>
              <a:gd name="connsiteX266" fmla="*/ 11621152 w 12192000"/>
              <a:gd name="connsiteY266" fmla="*/ 853045 h 1430184"/>
              <a:gd name="connsiteX267" fmla="*/ 11687998 w 12192000"/>
              <a:gd name="connsiteY267" fmla="*/ 863298 h 1430184"/>
              <a:gd name="connsiteX268" fmla="*/ 11702633 w 12192000"/>
              <a:gd name="connsiteY268" fmla="*/ 864903 h 1430184"/>
              <a:gd name="connsiteX269" fmla="*/ 11621152 w 12192000"/>
              <a:gd name="connsiteY269" fmla="*/ 853045 h 1430184"/>
              <a:gd name="connsiteX270" fmla="*/ 11466322 w 12192000"/>
              <a:gd name="connsiteY270" fmla="*/ 850827 h 1430184"/>
              <a:gd name="connsiteX271" fmla="*/ 11650365 w 12192000"/>
              <a:gd name="connsiteY271" fmla="*/ 886114 h 1430184"/>
              <a:gd name="connsiteX272" fmla="*/ 11760244 w 12192000"/>
              <a:gd name="connsiteY272" fmla="*/ 896799 h 1430184"/>
              <a:gd name="connsiteX273" fmla="*/ 11565806 w 12192000"/>
              <a:gd name="connsiteY273" fmla="*/ 865861 h 1430184"/>
              <a:gd name="connsiteX274" fmla="*/ 11466322 w 12192000"/>
              <a:gd name="connsiteY274" fmla="*/ 850827 h 1430184"/>
              <a:gd name="connsiteX275" fmla="*/ 11406621 w 12192000"/>
              <a:gd name="connsiteY275" fmla="*/ 827084 h 1430184"/>
              <a:gd name="connsiteX276" fmla="*/ 11566909 w 12192000"/>
              <a:gd name="connsiteY276" fmla="*/ 860267 h 1430184"/>
              <a:gd name="connsiteX277" fmla="*/ 11596645 w 12192000"/>
              <a:gd name="connsiteY277" fmla="*/ 864354 h 1430184"/>
              <a:gd name="connsiteX278" fmla="*/ 11647054 w 12192000"/>
              <a:gd name="connsiteY278" fmla="*/ 870539 h 1430184"/>
              <a:gd name="connsiteX279" fmla="*/ 11472711 w 12192000"/>
              <a:gd name="connsiteY279" fmla="*/ 838802 h 1430184"/>
              <a:gd name="connsiteX280" fmla="*/ 11406621 w 12192000"/>
              <a:gd name="connsiteY280" fmla="*/ 827084 h 1430184"/>
              <a:gd name="connsiteX281" fmla="*/ 11255334 w 12192000"/>
              <a:gd name="connsiteY281" fmla="*/ 810173 h 1430184"/>
              <a:gd name="connsiteX282" fmla="*/ 11434033 w 12192000"/>
              <a:gd name="connsiteY282" fmla="*/ 855903 h 1430184"/>
              <a:gd name="connsiteX283" fmla="*/ 11546815 w 12192000"/>
              <a:gd name="connsiteY283" fmla="*/ 873192 h 1430184"/>
              <a:gd name="connsiteX284" fmla="*/ 11356386 w 12192000"/>
              <a:gd name="connsiteY284" fmla="*/ 831161 h 1430184"/>
              <a:gd name="connsiteX285" fmla="*/ 11255334 w 12192000"/>
              <a:gd name="connsiteY285" fmla="*/ 810173 h 1430184"/>
              <a:gd name="connsiteX286" fmla="*/ 11338789 w 12192000"/>
              <a:gd name="connsiteY286" fmla="*/ 802812 h 1430184"/>
              <a:gd name="connsiteX287" fmla="*/ 11473931 w 12192000"/>
              <a:gd name="connsiteY287" fmla="*/ 833201 h 1430184"/>
              <a:gd name="connsiteX288" fmla="*/ 11506743 w 12192000"/>
              <a:gd name="connsiteY288" fmla="*/ 838625 h 1430184"/>
              <a:gd name="connsiteX289" fmla="*/ 11346280 w 12192000"/>
              <a:gd name="connsiteY289" fmla="*/ 804359 h 1430184"/>
              <a:gd name="connsiteX290" fmla="*/ 11338789 w 12192000"/>
              <a:gd name="connsiteY290" fmla="*/ 802812 h 1430184"/>
              <a:gd name="connsiteX291" fmla="*/ 11195632 w 12192000"/>
              <a:gd name="connsiteY291" fmla="*/ 781559 h 1430184"/>
              <a:gd name="connsiteX292" fmla="*/ 11357838 w 12192000"/>
              <a:gd name="connsiteY292" fmla="*/ 825574 h 1430184"/>
              <a:gd name="connsiteX293" fmla="*/ 11443847 w 12192000"/>
              <a:gd name="connsiteY293" fmla="*/ 841327 h 1430184"/>
              <a:gd name="connsiteX294" fmla="*/ 11269156 w 12192000"/>
              <a:gd name="connsiteY294" fmla="*/ 798826 h 1430184"/>
              <a:gd name="connsiteX295" fmla="*/ 11195632 w 12192000"/>
              <a:gd name="connsiteY295" fmla="*/ 781559 h 1430184"/>
              <a:gd name="connsiteX296" fmla="*/ 11119088 w 12192000"/>
              <a:gd name="connsiteY296" fmla="*/ 749092 h 1430184"/>
              <a:gd name="connsiteX297" fmla="*/ 11270666 w 12192000"/>
              <a:gd name="connsiteY297" fmla="*/ 793247 h 1430184"/>
              <a:gd name="connsiteX298" fmla="*/ 11316661 w 12192000"/>
              <a:gd name="connsiteY298" fmla="*/ 803308 h 1430184"/>
              <a:gd name="connsiteX299" fmla="*/ 11146384 w 12192000"/>
              <a:gd name="connsiteY299" fmla="*/ 756560 h 1430184"/>
              <a:gd name="connsiteX300" fmla="*/ 11119088 w 12192000"/>
              <a:gd name="connsiteY300" fmla="*/ 749092 h 1430184"/>
              <a:gd name="connsiteX301" fmla="*/ 11000382 w 12192000"/>
              <a:gd name="connsiteY301" fmla="*/ 728135 h 1430184"/>
              <a:gd name="connsiteX302" fmla="*/ 11085405 w 12192000"/>
              <a:gd name="connsiteY302" fmla="*/ 757790 h 1430184"/>
              <a:gd name="connsiteX303" fmla="*/ 11158755 w 12192000"/>
              <a:gd name="connsiteY303" fmla="*/ 781461 h 1430184"/>
              <a:gd name="connsiteX304" fmla="*/ 11248133 w 12192000"/>
              <a:gd name="connsiteY304" fmla="*/ 802660 h 1430184"/>
              <a:gd name="connsiteX305" fmla="*/ 11078204 w 12192000"/>
              <a:gd name="connsiteY305" fmla="*/ 750765 h 1430184"/>
              <a:gd name="connsiteX306" fmla="*/ 11000382 w 12192000"/>
              <a:gd name="connsiteY306" fmla="*/ 728135 h 1430184"/>
              <a:gd name="connsiteX307" fmla="*/ 10920992 w 12192000"/>
              <a:gd name="connsiteY307" fmla="*/ 688443 h 1430184"/>
              <a:gd name="connsiteX308" fmla="*/ 11060898 w 12192000"/>
              <a:gd name="connsiteY308" fmla="*/ 738858 h 1430184"/>
              <a:gd name="connsiteX309" fmla="*/ 11080120 w 12192000"/>
              <a:gd name="connsiteY309" fmla="*/ 745217 h 1430184"/>
              <a:gd name="connsiteX310" fmla="*/ 11134828 w 12192000"/>
              <a:gd name="connsiteY310" fmla="*/ 760072 h 1430184"/>
              <a:gd name="connsiteX311" fmla="*/ 11033195 w 12192000"/>
              <a:gd name="connsiteY311" fmla="*/ 727094 h 1430184"/>
              <a:gd name="connsiteX312" fmla="*/ 10964086 w 12192000"/>
              <a:gd name="connsiteY312" fmla="*/ 702674 h 1430184"/>
              <a:gd name="connsiteX313" fmla="*/ 10920992 w 12192000"/>
              <a:gd name="connsiteY313" fmla="*/ 688443 h 1430184"/>
              <a:gd name="connsiteX314" fmla="*/ 10638398 w 12192000"/>
              <a:gd name="connsiteY314" fmla="*/ 580845 h 1430184"/>
              <a:gd name="connsiteX315" fmla="*/ 10890272 w 12192000"/>
              <a:gd name="connsiteY315" fmla="*/ 686626 h 1430184"/>
              <a:gd name="connsiteX316" fmla="*/ 10963621 w 12192000"/>
              <a:gd name="connsiteY316" fmla="*/ 710672 h 1430184"/>
              <a:gd name="connsiteX317" fmla="*/ 10746185 w 12192000"/>
              <a:gd name="connsiteY317" fmla="*/ 624606 h 1430184"/>
              <a:gd name="connsiteX318" fmla="*/ 10638398 w 12192000"/>
              <a:gd name="connsiteY318" fmla="*/ 580845 h 1430184"/>
              <a:gd name="connsiteX319" fmla="*/ 4297031 w 12192000"/>
              <a:gd name="connsiteY319" fmla="*/ 519033 h 1430184"/>
              <a:gd name="connsiteX320" fmla="*/ 4489842 w 12192000"/>
              <a:gd name="connsiteY320" fmla="*/ 592665 h 1430184"/>
              <a:gd name="connsiteX321" fmla="*/ 5328796 w 12192000"/>
              <a:gd name="connsiteY321" fmla="*/ 1038658 h 1430184"/>
              <a:gd name="connsiteX322" fmla="*/ 5526061 w 12192000"/>
              <a:gd name="connsiteY322" fmla="*/ 1120064 h 1430184"/>
              <a:gd name="connsiteX323" fmla="*/ 5655571 w 12192000"/>
              <a:gd name="connsiteY323" fmla="*/ 1162935 h 1430184"/>
              <a:gd name="connsiteX324" fmla="*/ 5558990 w 12192000"/>
              <a:gd name="connsiteY324" fmla="*/ 1129496 h 1430184"/>
              <a:gd name="connsiteX325" fmla="*/ 5362183 w 12192000"/>
              <a:gd name="connsiteY325" fmla="*/ 1047098 h 1430184"/>
              <a:gd name="connsiteX326" fmla="*/ 4524292 w 12192000"/>
              <a:gd name="connsiteY326" fmla="*/ 602146 h 1430184"/>
              <a:gd name="connsiteX327" fmla="*/ 4297031 w 12192000"/>
              <a:gd name="connsiteY327" fmla="*/ 519033 h 1430184"/>
              <a:gd name="connsiteX328" fmla="*/ 10520097 w 12192000"/>
              <a:gd name="connsiteY328" fmla="*/ 517792 h 1430184"/>
              <a:gd name="connsiteX329" fmla="*/ 10556046 w 12192000"/>
              <a:gd name="connsiteY329" fmla="*/ 533882 h 1430184"/>
              <a:gd name="connsiteX330" fmla="*/ 10572160 w 12192000"/>
              <a:gd name="connsiteY330" fmla="*/ 540888 h 1430184"/>
              <a:gd name="connsiteX331" fmla="*/ 10748566 w 12192000"/>
              <a:gd name="connsiteY331" fmla="*/ 619145 h 1430184"/>
              <a:gd name="connsiteX332" fmla="*/ 10781728 w 12192000"/>
              <a:gd name="connsiteY332" fmla="*/ 632005 h 1430184"/>
              <a:gd name="connsiteX333" fmla="*/ 10572160 w 12192000"/>
              <a:gd name="connsiteY333" fmla="*/ 540888 h 1430184"/>
              <a:gd name="connsiteX334" fmla="*/ 2209555 w 12192000"/>
              <a:gd name="connsiteY334" fmla="*/ 510487 h 1430184"/>
              <a:gd name="connsiteX335" fmla="*/ 1915362 w 12192000"/>
              <a:gd name="connsiteY335" fmla="*/ 526297 h 1430184"/>
              <a:gd name="connsiteX336" fmla="*/ 2208075 w 12192000"/>
              <a:gd name="connsiteY336" fmla="*/ 510601 h 1430184"/>
              <a:gd name="connsiteX337" fmla="*/ 2209555 w 12192000"/>
              <a:gd name="connsiteY337" fmla="*/ 510487 h 1430184"/>
              <a:gd name="connsiteX338" fmla="*/ 866992 w 12192000"/>
              <a:gd name="connsiteY338" fmla="*/ 499560 h 1430184"/>
              <a:gd name="connsiteX339" fmla="*/ 964264 w 12192000"/>
              <a:gd name="connsiteY339" fmla="*/ 510040 h 1430184"/>
              <a:gd name="connsiteX340" fmla="*/ 1210794 w 12192000"/>
              <a:gd name="connsiteY340" fmla="*/ 530472 h 1430184"/>
              <a:gd name="connsiteX341" fmla="*/ 1524252 w 12192000"/>
              <a:gd name="connsiteY341" fmla="*/ 533783 h 1430184"/>
              <a:gd name="connsiteX342" fmla="*/ 1105584 w 12192000"/>
              <a:gd name="connsiteY342" fmla="*/ 513439 h 1430184"/>
              <a:gd name="connsiteX343" fmla="*/ 866992 w 12192000"/>
              <a:gd name="connsiteY343" fmla="*/ 499560 h 1430184"/>
              <a:gd name="connsiteX344" fmla="*/ 2565832 w 12192000"/>
              <a:gd name="connsiteY344" fmla="*/ 494632 h 1430184"/>
              <a:gd name="connsiteX345" fmla="*/ 2487378 w 12192000"/>
              <a:gd name="connsiteY345" fmla="*/ 497111 h 1430184"/>
              <a:gd name="connsiteX346" fmla="*/ 2361186 w 12192000"/>
              <a:gd name="connsiteY346" fmla="*/ 502629 h 1430184"/>
              <a:gd name="connsiteX347" fmla="*/ 2208313 w 12192000"/>
              <a:gd name="connsiteY347" fmla="*/ 515487 h 1430184"/>
              <a:gd name="connsiteX348" fmla="*/ 1699861 w 12192000"/>
              <a:gd name="connsiteY348" fmla="*/ 535191 h 1430184"/>
              <a:gd name="connsiteX349" fmla="*/ 1690562 w 12192000"/>
              <a:gd name="connsiteY349" fmla="*/ 535498 h 1430184"/>
              <a:gd name="connsiteX350" fmla="*/ 1350762 w 12192000"/>
              <a:gd name="connsiteY350" fmla="*/ 538356 h 1430184"/>
              <a:gd name="connsiteX351" fmla="*/ 2250934 w 12192000"/>
              <a:gd name="connsiteY351" fmla="*/ 524775 h 1430184"/>
              <a:gd name="connsiteX352" fmla="*/ 2565832 w 12192000"/>
              <a:gd name="connsiteY352" fmla="*/ 494632 h 1430184"/>
              <a:gd name="connsiteX353" fmla="*/ 2787403 w 12192000"/>
              <a:gd name="connsiteY353" fmla="*/ 492959 h 1430184"/>
              <a:gd name="connsiteX354" fmla="*/ 2293301 w 12192000"/>
              <a:gd name="connsiteY354" fmla="*/ 545278 h 1430184"/>
              <a:gd name="connsiteX355" fmla="*/ 1008500 w 12192000"/>
              <a:gd name="connsiteY355" fmla="*/ 534650 h 1430184"/>
              <a:gd name="connsiteX356" fmla="*/ 842451 w 12192000"/>
              <a:gd name="connsiteY356" fmla="*/ 516293 h 1430184"/>
              <a:gd name="connsiteX357" fmla="*/ 650412 w 12192000"/>
              <a:gd name="connsiteY357" fmla="*/ 499791 h 1430184"/>
              <a:gd name="connsiteX358" fmla="*/ 1052551 w 12192000"/>
              <a:gd name="connsiteY358" fmla="*/ 550683 h 1430184"/>
              <a:gd name="connsiteX359" fmla="*/ 2333913 w 12192000"/>
              <a:gd name="connsiteY359" fmla="*/ 557371 h 1430184"/>
              <a:gd name="connsiteX360" fmla="*/ 2886229 w 12192000"/>
              <a:gd name="connsiteY360" fmla="*/ 495870 h 1430184"/>
              <a:gd name="connsiteX361" fmla="*/ 2787403 w 12192000"/>
              <a:gd name="connsiteY361" fmla="*/ 492959 h 1430184"/>
              <a:gd name="connsiteX362" fmla="*/ 2749612 w 12192000"/>
              <a:gd name="connsiteY362" fmla="*/ 492546 h 1430184"/>
              <a:gd name="connsiteX363" fmla="*/ 2621875 w 12192000"/>
              <a:gd name="connsiteY363" fmla="*/ 493361 h 1430184"/>
              <a:gd name="connsiteX364" fmla="*/ 2251185 w 12192000"/>
              <a:gd name="connsiteY364" fmla="*/ 529657 h 1430184"/>
              <a:gd name="connsiteX365" fmla="*/ 1210568 w 12192000"/>
              <a:gd name="connsiteY365" fmla="*/ 535392 h 1430184"/>
              <a:gd name="connsiteX366" fmla="*/ 948868 w 12192000"/>
              <a:gd name="connsiteY366" fmla="*/ 523564 h 1430184"/>
              <a:gd name="connsiteX367" fmla="*/ 1009005 w 12192000"/>
              <a:gd name="connsiteY367" fmla="*/ 529734 h 1430184"/>
              <a:gd name="connsiteX368" fmla="*/ 2293039 w 12192000"/>
              <a:gd name="connsiteY368" fmla="*/ 540388 h 1430184"/>
              <a:gd name="connsiteX369" fmla="*/ 2749612 w 12192000"/>
              <a:gd name="connsiteY369" fmla="*/ 492546 h 1430184"/>
              <a:gd name="connsiteX370" fmla="*/ 4172266 w 12192000"/>
              <a:gd name="connsiteY370" fmla="*/ 487819 h 1430184"/>
              <a:gd name="connsiteX371" fmla="*/ 4450820 w 12192000"/>
              <a:gd name="connsiteY371" fmla="*/ 589815 h 1430184"/>
              <a:gd name="connsiteX372" fmla="*/ 5290821 w 12192000"/>
              <a:gd name="connsiteY372" fmla="*/ 1037095 h 1430184"/>
              <a:gd name="connsiteX373" fmla="*/ 5489009 w 12192000"/>
              <a:gd name="connsiteY373" fmla="*/ 1117743 h 1430184"/>
              <a:gd name="connsiteX374" fmla="*/ 5699069 w 12192000"/>
              <a:gd name="connsiteY374" fmla="*/ 1181724 h 1430184"/>
              <a:gd name="connsiteX375" fmla="*/ 5523157 w 12192000"/>
              <a:gd name="connsiteY375" fmla="*/ 1125419 h 1430184"/>
              <a:gd name="connsiteX376" fmla="*/ 5325444 w 12192000"/>
              <a:gd name="connsiteY376" fmla="*/ 1043790 h 1430184"/>
              <a:gd name="connsiteX377" fmla="*/ 4486479 w 12192000"/>
              <a:gd name="connsiteY377" fmla="*/ 597608 h 1430184"/>
              <a:gd name="connsiteX378" fmla="*/ 4172266 w 12192000"/>
              <a:gd name="connsiteY378" fmla="*/ 487819 h 1430184"/>
              <a:gd name="connsiteX379" fmla="*/ 2312460 w 12192000"/>
              <a:gd name="connsiteY379" fmla="*/ 486165 h 1430184"/>
              <a:gd name="connsiteX380" fmla="*/ 1779268 w 12192000"/>
              <a:gd name="connsiteY380" fmla="*/ 514839 h 1430184"/>
              <a:gd name="connsiteX381" fmla="*/ 2164930 w 12192000"/>
              <a:gd name="connsiteY381" fmla="*/ 497974 h 1430184"/>
              <a:gd name="connsiteX382" fmla="*/ 2312460 w 12192000"/>
              <a:gd name="connsiteY382" fmla="*/ 486165 h 1430184"/>
              <a:gd name="connsiteX383" fmla="*/ 1108181 w 12192000"/>
              <a:gd name="connsiteY383" fmla="*/ 484662 h 1430184"/>
              <a:gd name="connsiteX384" fmla="*/ 1457151 w 12192000"/>
              <a:gd name="connsiteY384" fmla="*/ 501048 h 1430184"/>
              <a:gd name="connsiteX385" fmla="*/ 1742378 w 12192000"/>
              <a:gd name="connsiteY385" fmla="*/ 496354 h 1430184"/>
              <a:gd name="connsiteX386" fmla="*/ 1757640 w 12192000"/>
              <a:gd name="connsiteY386" fmla="*/ 495775 h 1430184"/>
              <a:gd name="connsiteX387" fmla="*/ 1338765 w 12192000"/>
              <a:gd name="connsiteY387" fmla="*/ 492119 h 1430184"/>
              <a:gd name="connsiteX388" fmla="*/ 1108181 w 12192000"/>
              <a:gd name="connsiteY388" fmla="*/ 484662 h 1430184"/>
              <a:gd name="connsiteX389" fmla="*/ 3043968 w 12192000"/>
              <a:gd name="connsiteY389" fmla="*/ 481021 h 1430184"/>
              <a:gd name="connsiteX390" fmla="*/ 2942389 w 12192000"/>
              <a:gd name="connsiteY390" fmla="*/ 493758 h 1430184"/>
              <a:gd name="connsiteX391" fmla="*/ 2966258 w 12192000"/>
              <a:gd name="connsiteY391" fmla="*/ 495287 h 1430184"/>
              <a:gd name="connsiteX392" fmla="*/ 3197532 w 12192000"/>
              <a:gd name="connsiteY392" fmla="*/ 522436 h 1430184"/>
              <a:gd name="connsiteX393" fmla="*/ 3197520 w 12192000"/>
              <a:gd name="connsiteY393" fmla="*/ 522436 h 1430184"/>
              <a:gd name="connsiteX394" fmla="*/ 3931316 w 12192000"/>
              <a:gd name="connsiteY394" fmla="*/ 790371 h 1430184"/>
              <a:gd name="connsiteX395" fmla="*/ 4786457 w 12192000"/>
              <a:gd name="connsiteY395" fmla="*/ 1268603 h 1430184"/>
              <a:gd name="connsiteX396" fmla="*/ 4997730 w 12192000"/>
              <a:gd name="connsiteY396" fmla="*/ 1342223 h 1430184"/>
              <a:gd name="connsiteX397" fmla="*/ 5482738 w 12192000"/>
              <a:gd name="connsiteY397" fmla="*/ 1422127 h 1430184"/>
              <a:gd name="connsiteX398" fmla="*/ 6240972 w 12192000"/>
              <a:gd name="connsiteY398" fmla="*/ 1325139 h 1430184"/>
              <a:gd name="connsiteX399" fmla="*/ 6241030 w 12192000"/>
              <a:gd name="connsiteY399" fmla="*/ 1325134 h 1430184"/>
              <a:gd name="connsiteX400" fmla="*/ 6393884 w 12192000"/>
              <a:gd name="connsiteY400" fmla="*/ 1270257 h 1430184"/>
              <a:gd name="connsiteX401" fmla="*/ 6349050 w 12192000"/>
              <a:gd name="connsiteY401" fmla="*/ 1271233 h 1430184"/>
              <a:gd name="connsiteX402" fmla="*/ 6255897 w 12192000"/>
              <a:gd name="connsiteY402" fmla="*/ 1302236 h 1430184"/>
              <a:gd name="connsiteX403" fmla="*/ 6255897 w 12192000"/>
              <a:gd name="connsiteY403" fmla="*/ 1302232 h 1430184"/>
              <a:gd name="connsiteX404" fmla="*/ 5513401 w 12192000"/>
              <a:gd name="connsiteY404" fmla="*/ 1395712 h 1430184"/>
              <a:gd name="connsiteX405" fmla="*/ 5014700 w 12192000"/>
              <a:gd name="connsiteY405" fmla="*/ 1313042 h 1430184"/>
              <a:gd name="connsiteX406" fmla="*/ 4803793 w 12192000"/>
              <a:gd name="connsiteY406" fmla="*/ 1238918 h 1430184"/>
              <a:gd name="connsiteX407" fmla="*/ 3949193 w 12192000"/>
              <a:gd name="connsiteY407" fmla="*/ 763346 h 1430184"/>
              <a:gd name="connsiteX408" fmla="*/ 3217045 w 12192000"/>
              <a:gd name="connsiteY408" fmla="*/ 502224 h 1430184"/>
              <a:gd name="connsiteX409" fmla="*/ 3217033 w 12192000"/>
              <a:gd name="connsiteY409" fmla="*/ 502224 h 1430184"/>
              <a:gd name="connsiteX410" fmla="*/ 3043968 w 12192000"/>
              <a:gd name="connsiteY410" fmla="*/ 481021 h 1430184"/>
              <a:gd name="connsiteX411" fmla="*/ 793760 w 12192000"/>
              <a:gd name="connsiteY411" fmla="*/ 477611 h 1430184"/>
              <a:gd name="connsiteX412" fmla="*/ 918761 w 12192000"/>
              <a:gd name="connsiteY412" fmla="*/ 491718 h 1430184"/>
              <a:gd name="connsiteX413" fmla="*/ 1105869 w 12192000"/>
              <a:gd name="connsiteY413" fmla="*/ 508515 h 1430184"/>
              <a:gd name="connsiteX414" fmla="*/ 1384394 w 12192000"/>
              <a:gd name="connsiteY414" fmla="*/ 516002 h 1430184"/>
              <a:gd name="connsiteX415" fmla="*/ 1004272 w 12192000"/>
              <a:gd name="connsiteY415" fmla="*/ 492508 h 1430184"/>
              <a:gd name="connsiteX416" fmla="*/ 793760 w 12192000"/>
              <a:gd name="connsiteY416" fmla="*/ 477611 h 1430184"/>
              <a:gd name="connsiteX417" fmla="*/ 2941413 w 12192000"/>
              <a:gd name="connsiteY417" fmla="*/ 474284 h 1430184"/>
              <a:gd name="connsiteX418" fmla="*/ 2822607 w 12192000"/>
              <a:gd name="connsiteY418" fmla="*/ 488701 h 1430184"/>
              <a:gd name="connsiteX419" fmla="*/ 2915151 w 12192000"/>
              <a:gd name="connsiteY419" fmla="*/ 492225 h 1430184"/>
              <a:gd name="connsiteX420" fmla="*/ 3019710 w 12192000"/>
              <a:gd name="connsiteY420" fmla="*/ 479072 h 1430184"/>
              <a:gd name="connsiteX421" fmla="*/ 2998502 w 12192000"/>
              <a:gd name="connsiteY421" fmla="*/ 477536 h 1430184"/>
              <a:gd name="connsiteX422" fmla="*/ 2941413 w 12192000"/>
              <a:gd name="connsiteY422" fmla="*/ 474284 h 1430184"/>
              <a:gd name="connsiteX423" fmla="*/ 581923 w 12192000"/>
              <a:gd name="connsiteY423" fmla="*/ 473815 h 1430184"/>
              <a:gd name="connsiteX424" fmla="*/ 842921 w 12192000"/>
              <a:gd name="connsiteY424" fmla="*/ 511365 h 1430184"/>
              <a:gd name="connsiteX425" fmla="*/ 1077761 w 12192000"/>
              <a:gd name="connsiteY425" fmla="*/ 525430 h 1430184"/>
              <a:gd name="connsiteX426" fmla="*/ 963747 w 12192000"/>
              <a:gd name="connsiteY426" fmla="*/ 514954 h 1430184"/>
              <a:gd name="connsiteX427" fmla="*/ 754565 w 12192000"/>
              <a:gd name="connsiteY427" fmla="*/ 490582 h 1430184"/>
              <a:gd name="connsiteX428" fmla="*/ 581923 w 12192000"/>
              <a:gd name="connsiteY428" fmla="*/ 473815 h 1430184"/>
              <a:gd name="connsiteX429" fmla="*/ 2604836 w 12192000"/>
              <a:gd name="connsiteY429" fmla="*/ 472891 h 1430184"/>
              <a:gd name="connsiteX430" fmla="*/ 2510080 w 12192000"/>
              <a:gd name="connsiteY430" fmla="*/ 476249 h 1430184"/>
              <a:gd name="connsiteX431" fmla="*/ 2432821 w 12192000"/>
              <a:gd name="connsiteY431" fmla="*/ 479829 h 1430184"/>
              <a:gd name="connsiteX432" fmla="*/ 2165163 w 12192000"/>
              <a:gd name="connsiteY432" fmla="*/ 502857 h 1430184"/>
              <a:gd name="connsiteX433" fmla="*/ 1571305 w 12192000"/>
              <a:gd name="connsiteY433" fmla="*/ 520404 h 1430184"/>
              <a:gd name="connsiteX434" fmla="*/ 1257603 w 12192000"/>
              <a:gd name="connsiteY434" fmla="*/ 518644 h 1430184"/>
              <a:gd name="connsiteX435" fmla="*/ 1699826 w 12192000"/>
              <a:gd name="connsiteY435" fmla="*/ 530293 h 1430184"/>
              <a:gd name="connsiteX436" fmla="*/ 2361028 w 12192000"/>
              <a:gd name="connsiteY436" fmla="*/ 497732 h 1430184"/>
              <a:gd name="connsiteX437" fmla="*/ 2604836 w 12192000"/>
              <a:gd name="connsiteY437" fmla="*/ 472891 h 1430184"/>
              <a:gd name="connsiteX438" fmla="*/ 1062952 w 12192000"/>
              <a:gd name="connsiteY438" fmla="*/ 472032 h 1430184"/>
              <a:gd name="connsiteX439" fmla="*/ 1338909 w 12192000"/>
              <a:gd name="connsiteY439" fmla="*/ 487209 h 1430184"/>
              <a:gd name="connsiteX440" fmla="*/ 1555560 w 12192000"/>
              <a:gd name="connsiteY440" fmla="*/ 488137 h 1430184"/>
              <a:gd name="connsiteX441" fmla="*/ 1233102 w 12192000"/>
              <a:gd name="connsiteY441" fmla="*/ 479538 h 1430184"/>
              <a:gd name="connsiteX442" fmla="*/ 1062952 w 12192000"/>
              <a:gd name="connsiteY442" fmla="*/ 472032 h 1430184"/>
              <a:gd name="connsiteX443" fmla="*/ 2818723 w 12192000"/>
              <a:gd name="connsiteY443" fmla="*/ 470677 h 1430184"/>
              <a:gd name="connsiteX444" fmla="*/ 2671838 w 12192000"/>
              <a:gd name="connsiteY444" fmla="*/ 487709 h 1430184"/>
              <a:gd name="connsiteX445" fmla="*/ 2787564 w 12192000"/>
              <a:gd name="connsiteY445" fmla="*/ 487990 h 1430184"/>
              <a:gd name="connsiteX446" fmla="*/ 2911190 w 12192000"/>
              <a:gd name="connsiteY446" fmla="*/ 472990 h 1430184"/>
              <a:gd name="connsiteX447" fmla="*/ 2818723 w 12192000"/>
              <a:gd name="connsiteY447" fmla="*/ 470677 h 1430184"/>
              <a:gd name="connsiteX448" fmla="*/ 1858941 w 12192000"/>
              <a:gd name="connsiteY448" fmla="*/ 470477 h 1430184"/>
              <a:gd name="connsiteX449" fmla="*/ 1747535 w 12192000"/>
              <a:gd name="connsiteY449" fmla="*/ 474118 h 1430184"/>
              <a:gd name="connsiteX450" fmla="*/ 1692688 w 12192000"/>
              <a:gd name="connsiteY450" fmla="*/ 475612 h 1430184"/>
              <a:gd name="connsiteX451" fmla="*/ 1778373 w 12192000"/>
              <a:gd name="connsiteY451" fmla="*/ 473834 h 1430184"/>
              <a:gd name="connsiteX452" fmla="*/ 1810141 w 12192000"/>
              <a:gd name="connsiteY452" fmla="*/ 472627 h 1430184"/>
              <a:gd name="connsiteX453" fmla="*/ 1858941 w 12192000"/>
              <a:gd name="connsiteY453" fmla="*/ 470477 h 1430184"/>
              <a:gd name="connsiteX454" fmla="*/ 2778882 w 12192000"/>
              <a:gd name="connsiteY454" fmla="*/ 470393 h 1430184"/>
              <a:gd name="connsiteX455" fmla="*/ 2662701 w 12192000"/>
              <a:gd name="connsiteY455" fmla="*/ 471453 h 1430184"/>
              <a:gd name="connsiteX456" fmla="*/ 2456109 w 12192000"/>
              <a:gd name="connsiteY456" fmla="*/ 493466 h 1430184"/>
              <a:gd name="connsiteX457" fmla="*/ 2487547 w 12192000"/>
              <a:gd name="connsiteY457" fmla="*/ 492190 h 1430184"/>
              <a:gd name="connsiteX458" fmla="*/ 2621886 w 12192000"/>
              <a:gd name="connsiteY458" fmla="*/ 488432 h 1430184"/>
              <a:gd name="connsiteX459" fmla="*/ 2778882 w 12192000"/>
              <a:gd name="connsiteY459" fmla="*/ 470393 h 1430184"/>
              <a:gd name="connsiteX460" fmla="*/ 3154905 w 12192000"/>
              <a:gd name="connsiteY460" fmla="*/ 467574 h 1430184"/>
              <a:gd name="connsiteX461" fmla="*/ 3104216 w 12192000"/>
              <a:gd name="connsiteY461" fmla="*/ 473569 h 1430184"/>
              <a:gd name="connsiteX462" fmla="*/ 3104228 w 12192000"/>
              <a:gd name="connsiteY462" fmla="*/ 473569 h 1430184"/>
              <a:gd name="connsiteX463" fmla="*/ 3067855 w 12192000"/>
              <a:gd name="connsiteY463" fmla="*/ 478062 h 1430184"/>
              <a:gd name="connsiteX464" fmla="*/ 3218880 w 12192000"/>
              <a:gd name="connsiteY464" fmla="*/ 497278 h 1430184"/>
              <a:gd name="connsiteX465" fmla="*/ 3952892 w 12192000"/>
              <a:gd name="connsiteY465" fmla="*/ 758804 h 1430184"/>
              <a:gd name="connsiteX466" fmla="*/ 4806923 w 12192000"/>
              <a:gd name="connsiteY466" fmla="*/ 1233914 h 1430184"/>
              <a:gd name="connsiteX467" fmla="*/ 5017238 w 12192000"/>
              <a:gd name="connsiteY467" fmla="*/ 1307777 h 1430184"/>
              <a:gd name="connsiteX468" fmla="*/ 5514504 w 12192000"/>
              <a:gd name="connsiteY468" fmla="*/ 1390069 h 1430184"/>
              <a:gd name="connsiteX469" fmla="*/ 6254910 w 12192000"/>
              <a:gd name="connsiteY469" fmla="*/ 1296634 h 1430184"/>
              <a:gd name="connsiteX470" fmla="*/ 6254910 w 12192000"/>
              <a:gd name="connsiteY470" fmla="*/ 1296630 h 1430184"/>
              <a:gd name="connsiteX471" fmla="*/ 6332093 w 12192000"/>
              <a:gd name="connsiteY471" fmla="*/ 1271351 h 1430184"/>
              <a:gd name="connsiteX472" fmla="*/ 6289872 w 12192000"/>
              <a:gd name="connsiteY472" fmla="*/ 1271044 h 1430184"/>
              <a:gd name="connsiteX473" fmla="*/ 6273204 w 12192000"/>
              <a:gd name="connsiteY473" fmla="*/ 1276093 h 1430184"/>
              <a:gd name="connsiteX474" fmla="*/ 6273262 w 12192000"/>
              <a:gd name="connsiteY474" fmla="*/ 1276090 h 1430184"/>
              <a:gd name="connsiteX475" fmla="*/ 5548711 w 12192000"/>
              <a:gd name="connsiteY475" fmla="*/ 1365989 h 1430184"/>
              <a:gd name="connsiteX476" fmla="*/ 5037599 w 12192000"/>
              <a:gd name="connsiteY476" fmla="*/ 1280798 h 1430184"/>
              <a:gd name="connsiteX477" fmla="*/ 4827655 w 12192000"/>
              <a:gd name="connsiteY477" fmla="*/ 1206405 h 1430184"/>
              <a:gd name="connsiteX478" fmla="*/ 3974194 w 12192000"/>
              <a:gd name="connsiteY478" fmla="*/ 733873 h 1430184"/>
              <a:gd name="connsiteX479" fmla="*/ 3241843 w 12192000"/>
              <a:gd name="connsiteY479" fmla="*/ 479167 h 1430184"/>
              <a:gd name="connsiteX480" fmla="*/ 3154905 w 12192000"/>
              <a:gd name="connsiteY480" fmla="*/ 467574 h 1430184"/>
              <a:gd name="connsiteX481" fmla="*/ 2375019 w 12192000"/>
              <a:gd name="connsiteY481" fmla="*/ 466226 h 1430184"/>
              <a:gd name="connsiteX482" fmla="*/ 2059057 w 12192000"/>
              <a:gd name="connsiteY482" fmla="*/ 485556 h 1430184"/>
              <a:gd name="connsiteX483" fmla="*/ 1770108 w 12192000"/>
              <a:gd name="connsiteY483" fmla="*/ 499877 h 1430184"/>
              <a:gd name="connsiteX484" fmla="*/ 1688053 w 12192000"/>
              <a:gd name="connsiteY484" fmla="*/ 502913 h 1430184"/>
              <a:gd name="connsiteX485" fmla="*/ 1742529 w 12192000"/>
              <a:gd name="connsiteY485" fmla="*/ 501244 h 1430184"/>
              <a:gd name="connsiteX486" fmla="*/ 1770108 w 12192000"/>
              <a:gd name="connsiteY486" fmla="*/ 499877 h 1430184"/>
              <a:gd name="connsiteX487" fmla="*/ 2122006 w 12192000"/>
              <a:gd name="connsiteY487" fmla="*/ 486858 h 1430184"/>
              <a:gd name="connsiteX488" fmla="*/ 2375019 w 12192000"/>
              <a:gd name="connsiteY488" fmla="*/ 466226 h 1430184"/>
              <a:gd name="connsiteX489" fmla="*/ 1082528 w 12192000"/>
              <a:gd name="connsiteY489" fmla="*/ 465874 h 1430184"/>
              <a:gd name="connsiteX490" fmla="*/ 1233293 w 12192000"/>
              <a:gd name="connsiteY490" fmla="*/ 474625 h 1430184"/>
              <a:gd name="connsiteX491" fmla="*/ 1326022 w 12192000"/>
              <a:gd name="connsiteY491" fmla="*/ 477161 h 1430184"/>
              <a:gd name="connsiteX492" fmla="*/ 1151558 w 12192000"/>
              <a:gd name="connsiteY492" fmla="*/ 469379 h 1430184"/>
              <a:gd name="connsiteX493" fmla="*/ 1082528 w 12192000"/>
              <a:gd name="connsiteY493" fmla="*/ 465874 h 1430184"/>
              <a:gd name="connsiteX494" fmla="*/ 7642800 w 12192000"/>
              <a:gd name="connsiteY494" fmla="*/ 464992 h 1430184"/>
              <a:gd name="connsiteX495" fmla="*/ 7055424 w 12192000"/>
              <a:gd name="connsiteY495" fmla="*/ 868662 h 1430184"/>
              <a:gd name="connsiteX496" fmla="*/ 7100548 w 12192000"/>
              <a:gd name="connsiteY496" fmla="*/ 838492 h 1430184"/>
              <a:gd name="connsiteX497" fmla="*/ 7642800 w 12192000"/>
              <a:gd name="connsiteY497" fmla="*/ 464992 h 1430184"/>
              <a:gd name="connsiteX498" fmla="*/ 4054547 w 12192000"/>
              <a:gd name="connsiteY498" fmla="*/ 462812 h 1430184"/>
              <a:gd name="connsiteX499" fmla="*/ 4411044 w 12192000"/>
              <a:gd name="connsiteY499" fmla="*/ 588665 h 1430184"/>
              <a:gd name="connsiteX500" fmla="*/ 5252096 w 12192000"/>
              <a:gd name="connsiteY500" fmla="*/ 1037318 h 1430184"/>
              <a:gd name="connsiteX501" fmla="*/ 5451213 w 12192000"/>
              <a:gd name="connsiteY501" fmla="*/ 1117236 h 1430184"/>
              <a:gd name="connsiteX502" fmla="*/ 5735308 w 12192000"/>
              <a:gd name="connsiteY502" fmla="*/ 1196709 h 1430184"/>
              <a:gd name="connsiteX503" fmla="*/ 5486163 w 12192000"/>
              <a:gd name="connsiteY503" fmla="*/ 1123095 h 1430184"/>
              <a:gd name="connsiteX504" fmla="*/ 5287498 w 12192000"/>
              <a:gd name="connsiteY504" fmla="*/ 1042215 h 1430184"/>
              <a:gd name="connsiteX505" fmla="*/ 4447447 w 12192000"/>
              <a:gd name="connsiteY505" fmla="*/ 594728 h 1430184"/>
              <a:gd name="connsiteX506" fmla="*/ 4054547 w 12192000"/>
              <a:gd name="connsiteY506" fmla="*/ 462812 h 1430184"/>
              <a:gd name="connsiteX507" fmla="*/ 3067053 w 12192000"/>
              <a:gd name="connsiteY507" fmla="*/ 459258 h 1430184"/>
              <a:gd name="connsiteX508" fmla="*/ 3065096 w 12192000"/>
              <a:gd name="connsiteY508" fmla="*/ 459482 h 1430184"/>
              <a:gd name="connsiteX509" fmla="*/ 3065108 w 12192000"/>
              <a:gd name="connsiteY509" fmla="*/ 459482 h 1430184"/>
              <a:gd name="connsiteX510" fmla="*/ 2970521 w 12192000"/>
              <a:gd name="connsiteY510" fmla="*/ 470761 h 1430184"/>
              <a:gd name="connsiteX511" fmla="*/ 2999640 w 12192000"/>
              <a:gd name="connsiteY511" fmla="*/ 472555 h 1430184"/>
              <a:gd name="connsiteX512" fmla="*/ 3044491 w 12192000"/>
              <a:gd name="connsiteY512" fmla="*/ 475976 h 1430184"/>
              <a:gd name="connsiteX513" fmla="*/ 3104042 w 12192000"/>
              <a:gd name="connsiteY513" fmla="*/ 468603 h 1430184"/>
              <a:gd name="connsiteX514" fmla="*/ 3104054 w 12192000"/>
              <a:gd name="connsiteY514" fmla="*/ 468603 h 1430184"/>
              <a:gd name="connsiteX515" fmla="*/ 3132871 w 12192000"/>
              <a:gd name="connsiteY515" fmla="*/ 465174 h 1430184"/>
              <a:gd name="connsiteX516" fmla="*/ 3067053 w 12192000"/>
              <a:gd name="connsiteY516" fmla="*/ 459258 h 1430184"/>
              <a:gd name="connsiteX517" fmla="*/ 723906 w 12192000"/>
              <a:gd name="connsiteY517" fmla="*/ 457434 h 1430184"/>
              <a:gd name="connsiteX518" fmla="*/ 873009 w 12192000"/>
              <a:gd name="connsiteY518" fmla="*/ 474901 h 1430184"/>
              <a:gd name="connsiteX519" fmla="*/ 1004580 w 12192000"/>
              <a:gd name="connsiteY519" fmla="*/ 487588 h 1430184"/>
              <a:gd name="connsiteX520" fmla="*/ 1243236 w 12192000"/>
              <a:gd name="connsiteY520" fmla="*/ 497861 h 1430184"/>
              <a:gd name="connsiteX521" fmla="*/ 906327 w 12192000"/>
              <a:gd name="connsiteY521" fmla="*/ 472676 h 1430184"/>
              <a:gd name="connsiteX522" fmla="*/ 723906 w 12192000"/>
              <a:gd name="connsiteY522" fmla="*/ 457434 h 1430184"/>
              <a:gd name="connsiteX523" fmla="*/ 3255520 w 12192000"/>
              <a:gd name="connsiteY523" fmla="*/ 456321 h 1430184"/>
              <a:gd name="connsiteX524" fmla="*/ 3177002 w 12192000"/>
              <a:gd name="connsiteY524" fmla="*/ 465019 h 1430184"/>
              <a:gd name="connsiteX525" fmla="*/ 3243644 w 12192000"/>
              <a:gd name="connsiteY525" fmla="*/ 474205 h 1430184"/>
              <a:gd name="connsiteX526" fmla="*/ 3977859 w 12192000"/>
              <a:gd name="connsiteY526" fmla="*/ 729301 h 1430184"/>
              <a:gd name="connsiteX527" fmla="*/ 4830791 w 12192000"/>
              <a:gd name="connsiteY527" fmla="*/ 1201390 h 1430184"/>
              <a:gd name="connsiteX528" fmla="*/ 5040160 w 12192000"/>
              <a:gd name="connsiteY528" fmla="*/ 1275525 h 1430184"/>
              <a:gd name="connsiteX529" fmla="*/ 5549872 w 12192000"/>
              <a:gd name="connsiteY529" fmla="*/ 1360330 h 1430184"/>
              <a:gd name="connsiteX530" fmla="*/ 6271753 w 12192000"/>
              <a:gd name="connsiteY530" fmla="*/ 1270635 h 1430184"/>
              <a:gd name="connsiteX531" fmla="*/ 6254271 w 12192000"/>
              <a:gd name="connsiteY531" fmla="*/ 1270147 h 1430184"/>
              <a:gd name="connsiteX532" fmla="*/ 6233770 w 12192000"/>
              <a:gd name="connsiteY532" fmla="*/ 1269307 h 1430184"/>
              <a:gd name="connsiteX533" fmla="*/ 5588144 w 12192000"/>
              <a:gd name="connsiteY533" fmla="*/ 1338874 h 1430184"/>
              <a:gd name="connsiteX534" fmla="*/ 5064424 w 12192000"/>
              <a:gd name="connsiteY534" fmla="*/ 1251033 h 1430184"/>
              <a:gd name="connsiteX535" fmla="*/ 4855439 w 12192000"/>
              <a:gd name="connsiteY535" fmla="*/ 1176330 h 1430184"/>
              <a:gd name="connsiteX536" fmla="*/ 4003116 w 12192000"/>
              <a:gd name="connsiteY536" fmla="*/ 706724 h 1430184"/>
              <a:gd name="connsiteX537" fmla="*/ 3270585 w 12192000"/>
              <a:gd name="connsiteY537" fmla="*/ 458452 h 1430184"/>
              <a:gd name="connsiteX538" fmla="*/ 3255520 w 12192000"/>
              <a:gd name="connsiteY538" fmla="*/ 456321 h 1430184"/>
              <a:gd name="connsiteX539" fmla="*/ 2640256 w 12192000"/>
              <a:gd name="connsiteY539" fmla="*/ 453486 h 1430184"/>
              <a:gd name="connsiteX540" fmla="*/ 2536207 w 12192000"/>
              <a:gd name="connsiteY540" fmla="*/ 457589 h 1430184"/>
              <a:gd name="connsiteX541" fmla="*/ 2493458 w 12192000"/>
              <a:gd name="connsiteY541" fmla="*/ 459708 h 1430184"/>
              <a:gd name="connsiteX542" fmla="*/ 2122227 w 12192000"/>
              <a:gd name="connsiteY542" fmla="*/ 491744 h 1430184"/>
              <a:gd name="connsiteX543" fmla="*/ 1457099 w 12192000"/>
              <a:gd name="connsiteY543" fmla="*/ 505953 h 1430184"/>
              <a:gd name="connsiteX544" fmla="*/ 1175682 w 12192000"/>
              <a:gd name="connsiteY544" fmla="*/ 500590 h 1430184"/>
              <a:gd name="connsiteX545" fmla="*/ 1571305 w 12192000"/>
              <a:gd name="connsiteY545" fmla="*/ 515505 h 1430184"/>
              <a:gd name="connsiteX546" fmla="*/ 1714675 w 12192000"/>
              <a:gd name="connsiteY546" fmla="*/ 512304 h 1430184"/>
              <a:gd name="connsiteX547" fmla="*/ 2432688 w 12192000"/>
              <a:gd name="connsiteY547" fmla="*/ 474935 h 1430184"/>
              <a:gd name="connsiteX548" fmla="*/ 2640256 w 12192000"/>
              <a:gd name="connsiteY548" fmla="*/ 453486 h 1430184"/>
              <a:gd name="connsiteX549" fmla="*/ 2967059 w 12192000"/>
              <a:gd name="connsiteY549" fmla="*/ 453425 h 1430184"/>
              <a:gd name="connsiteX550" fmla="*/ 2855716 w 12192000"/>
              <a:gd name="connsiteY550" fmla="*/ 466347 h 1430184"/>
              <a:gd name="connsiteX551" fmla="*/ 2941785 w 12192000"/>
              <a:gd name="connsiteY551" fmla="*/ 469277 h 1430184"/>
              <a:gd name="connsiteX552" fmla="*/ 3040850 w 12192000"/>
              <a:gd name="connsiteY552" fmla="*/ 457385 h 1430184"/>
              <a:gd name="connsiteX553" fmla="*/ 3035536 w 12192000"/>
              <a:gd name="connsiteY553" fmla="*/ 457014 h 1430184"/>
              <a:gd name="connsiteX554" fmla="*/ 2967059 w 12192000"/>
              <a:gd name="connsiteY554" fmla="*/ 453425 h 1430184"/>
              <a:gd name="connsiteX555" fmla="*/ 2849305 w 12192000"/>
              <a:gd name="connsiteY555" fmla="*/ 450545 h 1430184"/>
              <a:gd name="connsiteX556" fmla="*/ 2714140 w 12192000"/>
              <a:gd name="connsiteY556" fmla="*/ 465715 h 1430184"/>
              <a:gd name="connsiteX557" fmla="*/ 2818937 w 12192000"/>
              <a:gd name="connsiteY557" fmla="*/ 465704 h 1430184"/>
              <a:gd name="connsiteX558" fmla="*/ 2934345 w 12192000"/>
              <a:gd name="connsiteY558" fmla="*/ 452233 h 1430184"/>
              <a:gd name="connsiteX559" fmla="*/ 2849305 w 12192000"/>
              <a:gd name="connsiteY559" fmla="*/ 450545 h 1430184"/>
              <a:gd name="connsiteX560" fmla="*/ 2806224 w 12192000"/>
              <a:gd name="connsiteY560" fmla="*/ 450432 h 1430184"/>
              <a:gd name="connsiteX561" fmla="*/ 2702228 w 12192000"/>
              <a:gd name="connsiteY561" fmla="*/ 451753 h 1430184"/>
              <a:gd name="connsiteX562" fmla="*/ 2521915 w 12192000"/>
              <a:gd name="connsiteY562" fmla="*/ 470870 h 1430184"/>
              <a:gd name="connsiteX563" fmla="*/ 2662731 w 12192000"/>
              <a:gd name="connsiteY563" fmla="*/ 466518 h 1430184"/>
              <a:gd name="connsiteX564" fmla="*/ 2806224 w 12192000"/>
              <a:gd name="connsiteY564" fmla="*/ 450432 h 1430184"/>
              <a:gd name="connsiteX565" fmla="*/ 516704 w 12192000"/>
              <a:gd name="connsiteY565" fmla="*/ 449610 h 1430184"/>
              <a:gd name="connsiteX566" fmla="*/ 755058 w 12192000"/>
              <a:gd name="connsiteY566" fmla="*/ 485646 h 1430184"/>
              <a:gd name="connsiteX567" fmla="*/ 963067 w 12192000"/>
              <a:gd name="connsiteY567" fmla="*/ 501085 h 1430184"/>
              <a:gd name="connsiteX568" fmla="*/ 918250 w 12192000"/>
              <a:gd name="connsiteY568" fmla="*/ 496634 h 1430184"/>
              <a:gd name="connsiteX569" fmla="*/ 669065 w 12192000"/>
              <a:gd name="connsiteY569" fmla="*/ 466188 h 1430184"/>
              <a:gd name="connsiteX570" fmla="*/ 516704 w 12192000"/>
              <a:gd name="connsiteY570" fmla="*/ 449610 h 1430184"/>
              <a:gd name="connsiteX571" fmla="*/ 2423732 w 12192000"/>
              <a:gd name="connsiteY571" fmla="*/ 449599 h 1430184"/>
              <a:gd name="connsiteX572" fmla="*/ 2172353 w 12192000"/>
              <a:gd name="connsiteY572" fmla="*/ 465957 h 1430184"/>
              <a:gd name="connsiteX573" fmla="*/ 2038773 w 12192000"/>
              <a:gd name="connsiteY573" fmla="*/ 475083 h 1430184"/>
              <a:gd name="connsiteX574" fmla="*/ 1923887 w 12192000"/>
              <a:gd name="connsiteY574" fmla="*/ 481025 h 1430184"/>
              <a:gd name="connsiteX575" fmla="*/ 1821302 w 12192000"/>
              <a:gd name="connsiteY575" fmla="*/ 485754 h 1430184"/>
              <a:gd name="connsiteX576" fmla="*/ 1615298 w 12192000"/>
              <a:gd name="connsiteY576" fmla="*/ 492247 h 1430184"/>
              <a:gd name="connsiteX577" fmla="*/ 1774192 w 12192000"/>
              <a:gd name="connsiteY577" fmla="*/ 487925 h 1430184"/>
              <a:gd name="connsiteX578" fmla="*/ 1821302 w 12192000"/>
              <a:gd name="connsiteY578" fmla="*/ 485754 h 1430184"/>
              <a:gd name="connsiteX579" fmla="*/ 2079721 w 12192000"/>
              <a:gd name="connsiteY579" fmla="*/ 477608 h 1430184"/>
              <a:gd name="connsiteX580" fmla="*/ 2423732 w 12192000"/>
              <a:gd name="connsiteY580" fmla="*/ 449599 h 1430184"/>
              <a:gd name="connsiteX581" fmla="*/ 3348243 w 12192000"/>
              <a:gd name="connsiteY581" fmla="*/ 447070 h 1430184"/>
              <a:gd name="connsiteX582" fmla="*/ 3276474 w 12192000"/>
              <a:gd name="connsiteY582" fmla="*/ 454106 h 1430184"/>
              <a:gd name="connsiteX583" fmla="*/ 4006757 w 12192000"/>
              <a:gd name="connsiteY583" fmla="*/ 702118 h 1430184"/>
              <a:gd name="connsiteX584" fmla="*/ 4858593 w 12192000"/>
              <a:gd name="connsiteY584" fmla="*/ 1171300 h 1430184"/>
              <a:gd name="connsiteX585" fmla="*/ 5067009 w 12192000"/>
              <a:gd name="connsiteY585" fmla="*/ 1245746 h 1430184"/>
              <a:gd name="connsiteX586" fmla="*/ 5589248 w 12192000"/>
              <a:gd name="connsiteY586" fmla="*/ 1333193 h 1430184"/>
              <a:gd name="connsiteX587" fmla="*/ 6214722 w 12192000"/>
              <a:gd name="connsiteY587" fmla="*/ 1268334 h 1430184"/>
              <a:gd name="connsiteX588" fmla="*/ 6183129 w 12192000"/>
              <a:gd name="connsiteY588" fmla="*/ 1266374 h 1430184"/>
              <a:gd name="connsiteX589" fmla="*/ 5632107 w 12192000"/>
              <a:gd name="connsiteY589" fmla="*/ 1314639 h 1430184"/>
              <a:gd name="connsiteX590" fmla="*/ 5095663 w 12192000"/>
              <a:gd name="connsiteY590" fmla="*/ 1223990 h 1430184"/>
              <a:gd name="connsiteX591" fmla="*/ 4887631 w 12192000"/>
              <a:gd name="connsiteY591" fmla="*/ 1148942 h 1430184"/>
              <a:gd name="connsiteX592" fmla="*/ 4036445 w 12192000"/>
              <a:gd name="connsiteY592" fmla="*/ 682125 h 1430184"/>
              <a:gd name="connsiteX593" fmla="*/ 3348243 w 12192000"/>
              <a:gd name="connsiteY593" fmla="*/ 447070 h 1430184"/>
              <a:gd name="connsiteX594" fmla="*/ 3178268 w 12192000"/>
              <a:gd name="connsiteY594" fmla="*/ 446949 h 1430184"/>
              <a:gd name="connsiteX595" fmla="*/ 3093141 w 12192000"/>
              <a:gd name="connsiteY595" fmla="*/ 456294 h 1430184"/>
              <a:gd name="connsiteX596" fmla="*/ 3155613 w 12192000"/>
              <a:gd name="connsiteY596" fmla="*/ 462505 h 1430184"/>
              <a:gd name="connsiteX597" fmla="*/ 3234811 w 12192000"/>
              <a:gd name="connsiteY597" fmla="*/ 453535 h 1430184"/>
              <a:gd name="connsiteX598" fmla="*/ 3178268 w 12192000"/>
              <a:gd name="connsiteY598" fmla="*/ 446949 h 1430184"/>
              <a:gd name="connsiteX599" fmla="*/ 3958920 w 12192000"/>
              <a:gd name="connsiteY599" fmla="*/ 446692 h 1430184"/>
              <a:gd name="connsiteX600" fmla="*/ 4370978 w 12192000"/>
              <a:gd name="connsiteY600" fmla="*/ 589262 h 1430184"/>
              <a:gd name="connsiteX601" fmla="*/ 5213086 w 12192000"/>
              <a:gd name="connsiteY601" fmla="*/ 1039388 h 1430184"/>
              <a:gd name="connsiteX602" fmla="*/ 5413121 w 12192000"/>
              <a:gd name="connsiteY602" fmla="*/ 1118603 h 1430184"/>
              <a:gd name="connsiteX603" fmla="*/ 5769689 w 12192000"/>
              <a:gd name="connsiteY603" fmla="*/ 1209721 h 1430184"/>
              <a:gd name="connsiteX604" fmla="*/ 5448367 w 12192000"/>
              <a:gd name="connsiteY604" fmla="*/ 1122585 h 1430184"/>
              <a:gd name="connsiteX605" fmla="*/ 5248786 w 12192000"/>
              <a:gd name="connsiteY605" fmla="*/ 1042431 h 1430184"/>
              <a:gd name="connsiteX606" fmla="*/ 4407641 w 12192000"/>
              <a:gd name="connsiteY606" fmla="*/ 593547 h 1430184"/>
              <a:gd name="connsiteX607" fmla="*/ 3966285 w 12192000"/>
              <a:gd name="connsiteY607" fmla="*/ 447661 h 1430184"/>
              <a:gd name="connsiteX608" fmla="*/ 3958920 w 12192000"/>
              <a:gd name="connsiteY608" fmla="*/ 446692 h 1430184"/>
              <a:gd name="connsiteX609" fmla="*/ 354992 w 12192000"/>
              <a:gd name="connsiteY609" fmla="*/ 446223 h 1430184"/>
              <a:gd name="connsiteX610" fmla="*/ 570186 w 12192000"/>
              <a:gd name="connsiteY610" fmla="*/ 486578 h 1430184"/>
              <a:gd name="connsiteX611" fmla="*/ 744204 w 12192000"/>
              <a:gd name="connsiteY611" fmla="*/ 503421 h 1430184"/>
              <a:gd name="connsiteX612" fmla="*/ 494664 w 12192000"/>
              <a:gd name="connsiteY612" fmla="*/ 463951 h 1430184"/>
              <a:gd name="connsiteX613" fmla="*/ 395413 w 12192000"/>
              <a:gd name="connsiteY613" fmla="*/ 451646 h 1430184"/>
              <a:gd name="connsiteX614" fmla="*/ 354992 w 12192000"/>
              <a:gd name="connsiteY614" fmla="*/ 446223 h 1430184"/>
              <a:gd name="connsiteX615" fmla="*/ 674518 w 12192000"/>
              <a:gd name="connsiteY615" fmla="*/ 441219 h 1430184"/>
              <a:gd name="connsiteX616" fmla="*/ 827484 w 12192000"/>
              <a:gd name="connsiteY616" fmla="*/ 459595 h 1430184"/>
              <a:gd name="connsiteX617" fmla="*/ 906717 w 12192000"/>
              <a:gd name="connsiteY617" fmla="*/ 467744 h 1430184"/>
              <a:gd name="connsiteX618" fmla="*/ 1088267 w 12192000"/>
              <a:gd name="connsiteY618" fmla="*/ 478766 h 1430184"/>
              <a:gd name="connsiteX619" fmla="*/ 809480 w 12192000"/>
              <a:gd name="connsiteY619" fmla="*/ 454080 h 1430184"/>
              <a:gd name="connsiteX620" fmla="*/ 674518 w 12192000"/>
              <a:gd name="connsiteY620" fmla="*/ 441219 h 1430184"/>
              <a:gd name="connsiteX621" fmla="*/ 3436234 w 12192000"/>
              <a:gd name="connsiteY621" fmla="*/ 439694 h 1430184"/>
              <a:gd name="connsiteX622" fmla="*/ 3368849 w 12192000"/>
              <a:gd name="connsiteY622" fmla="*/ 445224 h 1430184"/>
              <a:gd name="connsiteX623" fmla="*/ 4040064 w 12192000"/>
              <a:gd name="connsiteY623" fmla="*/ 677489 h 1430184"/>
              <a:gd name="connsiteX624" fmla="*/ 4890801 w 12192000"/>
              <a:gd name="connsiteY624" fmla="*/ 1143901 h 1430184"/>
              <a:gd name="connsiteX625" fmla="*/ 5098277 w 12192000"/>
              <a:gd name="connsiteY625" fmla="*/ 1218695 h 1430184"/>
              <a:gd name="connsiteX626" fmla="*/ 5633210 w 12192000"/>
              <a:gd name="connsiteY626" fmla="*/ 1308943 h 1430184"/>
              <a:gd name="connsiteX627" fmla="*/ 6162860 w 12192000"/>
              <a:gd name="connsiteY627" fmla="*/ 1264867 h 1430184"/>
              <a:gd name="connsiteX628" fmla="*/ 6138178 w 12192000"/>
              <a:gd name="connsiteY628" fmla="*/ 1262748 h 1430184"/>
              <a:gd name="connsiteX629" fmla="*/ 5681065 w 12192000"/>
              <a:gd name="connsiteY629" fmla="*/ 1293579 h 1430184"/>
              <a:gd name="connsiteX630" fmla="*/ 5131827 w 12192000"/>
              <a:gd name="connsiteY630" fmla="*/ 1199952 h 1430184"/>
              <a:gd name="connsiteX631" fmla="*/ 4924747 w 12192000"/>
              <a:gd name="connsiteY631" fmla="*/ 1124515 h 1430184"/>
              <a:gd name="connsiteX632" fmla="*/ 4074694 w 12192000"/>
              <a:gd name="connsiteY632" fmla="*/ 660332 h 1430184"/>
              <a:gd name="connsiteX633" fmla="*/ 3436234 w 12192000"/>
              <a:gd name="connsiteY633" fmla="*/ 439694 h 1430184"/>
              <a:gd name="connsiteX634" fmla="*/ 3092154 w 12192000"/>
              <a:gd name="connsiteY634" fmla="*/ 439618 h 1430184"/>
              <a:gd name="connsiteX635" fmla="*/ 3024727 w 12192000"/>
              <a:gd name="connsiteY635" fmla="*/ 446862 h 1430184"/>
              <a:gd name="connsiteX636" fmla="*/ 2998420 w 12192000"/>
              <a:gd name="connsiteY636" fmla="*/ 449849 h 1430184"/>
              <a:gd name="connsiteX637" fmla="*/ 3036675 w 12192000"/>
              <a:gd name="connsiteY637" fmla="*/ 452025 h 1430184"/>
              <a:gd name="connsiteX638" fmla="*/ 3067605 w 12192000"/>
              <a:gd name="connsiteY638" fmla="*/ 454221 h 1430184"/>
              <a:gd name="connsiteX639" fmla="*/ 3153906 w 12192000"/>
              <a:gd name="connsiteY639" fmla="*/ 444561 h 1430184"/>
              <a:gd name="connsiteX640" fmla="*/ 3092154 w 12192000"/>
              <a:gd name="connsiteY640" fmla="*/ 439618 h 1430184"/>
              <a:gd name="connsiteX641" fmla="*/ 3892557 w 12192000"/>
              <a:gd name="connsiteY641" fmla="*/ 439380 h 1430184"/>
              <a:gd name="connsiteX642" fmla="*/ 4331121 w 12192000"/>
              <a:gd name="connsiteY642" fmla="*/ 591522 h 1430184"/>
              <a:gd name="connsiteX643" fmla="*/ 5174292 w 12192000"/>
              <a:gd name="connsiteY643" fmla="*/ 1043219 h 1430184"/>
              <a:gd name="connsiteX644" fmla="*/ 5375245 w 12192000"/>
              <a:gd name="connsiteY644" fmla="*/ 1121752 h 1430184"/>
              <a:gd name="connsiteX645" fmla="*/ 5805638 w 12192000"/>
              <a:gd name="connsiteY645" fmla="*/ 1221451 h 1430184"/>
              <a:gd name="connsiteX646" fmla="*/ 5410305 w 12192000"/>
              <a:gd name="connsiteY646" fmla="*/ 1123943 h 1430184"/>
              <a:gd name="connsiteX647" fmla="*/ 5209793 w 12192000"/>
              <a:gd name="connsiteY647" fmla="*/ 1044498 h 1430184"/>
              <a:gd name="connsiteX648" fmla="*/ 4367551 w 12192000"/>
              <a:gd name="connsiteY648" fmla="*/ 594123 h 1430184"/>
              <a:gd name="connsiteX649" fmla="*/ 3908342 w 12192000"/>
              <a:gd name="connsiteY649" fmla="*/ 440928 h 1430184"/>
              <a:gd name="connsiteX650" fmla="*/ 3892557 w 12192000"/>
              <a:gd name="connsiteY650" fmla="*/ 439380 h 1430184"/>
              <a:gd name="connsiteX651" fmla="*/ 2449640 w 12192000"/>
              <a:gd name="connsiteY651" fmla="*/ 437377 h 1430184"/>
              <a:gd name="connsiteX652" fmla="*/ 2312425 w 12192000"/>
              <a:gd name="connsiteY652" fmla="*/ 446851 h 1430184"/>
              <a:gd name="connsiteX653" fmla="*/ 1999218 w 12192000"/>
              <a:gd name="connsiteY653" fmla="*/ 469633 h 1430184"/>
              <a:gd name="connsiteX654" fmla="*/ 1778455 w 12192000"/>
              <a:gd name="connsiteY654" fmla="*/ 478724 h 1430184"/>
              <a:gd name="connsiteX655" fmla="*/ 1586922 w 12192000"/>
              <a:gd name="connsiteY655" fmla="*/ 483338 h 1430184"/>
              <a:gd name="connsiteX656" fmla="*/ 1923766 w 12192000"/>
              <a:gd name="connsiteY656" fmla="*/ 476139 h 1430184"/>
              <a:gd name="connsiteX657" fmla="*/ 2172137 w 12192000"/>
              <a:gd name="connsiteY657" fmla="*/ 461078 h 1430184"/>
              <a:gd name="connsiteX658" fmla="*/ 2449640 w 12192000"/>
              <a:gd name="connsiteY658" fmla="*/ 437377 h 1430184"/>
              <a:gd name="connsiteX659" fmla="*/ 3278745 w 12192000"/>
              <a:gd name="connsiteY659" fmla="*/ 436992 h 1430184"/>
              <a:gd name="connsiteX660" fmla="*/ 3202585 w 12192000"/>
              <a:gd name="connsiteY660" fmla="*/ 444425 h 1430184"/>
              <a:gd name="connsiteX661" fmla="*/ 3256398 w 12192000"/>
              <a:gd name="connsiteY661" fmla="*/ 451223 h 1430184"/>
              <a:gd name="connsiteX662" fmla="*/ 3328451 w 12192000"/>
              <a:gd name="connsiteY662" fmla="*/ 443926 h 1430184"/>
              <a:gd name="connsiteX663" fmla="*/ 3303752 w 12192000"/>
              <a:gd name="connsiteY663" fmla="*/ 440307 h 1430184"/>
              <a:gd name="connsiteX664" fmla="*/ 3278745 w 12192000"/>
              <a:gd name="connsiteY664" fmla="*/ 436992 h 1430184"/>
              <a:gd name="connsiteX665" fmla="*/ 2670472 w 12192000"/>
              <a:gd name="connsiteY665" fmla="*/ 436730 h 1430184"/>
              <a:gd name="connsiteX666" fmla="*/ 2566279 w 12192000"/>
              <a:gd name="connsiteY666" fmla="*/ 441374 h 1430184"/>
              <a:gd name="connsiteX667" fmla="*/ 2551557 w 12192000"/>
              <a:gd name="connsiteY667" fmla="*/ 442177 h 1430184"/>
              <a:gd name="connsiteX668" fmla="*/ 2295815 w 12192000"/>
              <a:gd name="connsiteY668" fmla="*/ 466067 h 1430184"/>
              <a:gd name="connsiteX669" fmla="*/ 2493342 w 12192000"/>
              <a:gd name="connsiteY669" fmla="*/ 454803 h 1430184"/>
              <a:gd name="connsiteX670" fmla="*/ 2670472 w 12192000"/>
              <a:gd name="connsiteY670" fmla="*/ 436730 h 1430184"/>
              <a:gd name="connsiteX671" fmla="*/ 2994215 w 12192000"/>
              <a:gd name="connsiteY671" fmla="*/ 434679 h 1430184"/>
              <a:gd name="connsiteX672" fmla="*/ 2983605 w 12192000"/>
              <a:gd name="connsiteY672" fmla="*/ 435777 h 1430184"/>
              <a:gd name="connsiteX673" fmla="*/ 2983610 w 12192000"/>
              <a:gd name="connsiteY673" fmla="*/ 435777 h 1430184"/>
              <a:gd name="connsiteX674" fmla="*/ 2889110 w 12192000"/>
              <a:gd name="connsiteY674" fmla="*/ 446106 h 1430184"/>
              <a:gd name="connsiteX675" fmla="*/ 2967431 w 12192000"/>
              <a:gd name="connsiteY675" fmla="*/ 448418 h 1430184"/>
              <a:gd name="connsiteX676" fmla="*/ 3024594 w 12192000"/>
              <a:gd name="connsiteY676" fmla="*/ 441908 h 1430184"/>
              <a:gd name="connsiteX677" fmla="*/ 3024600 w 12192000"/>
              <a:gd name="connsiteY677" fmla="*/ 441908 h 1430184"/>
              <a:gd name="connsiteX678" fmla="*/ 3062500 w 12192000"/>
              <a:gd name="connsiteY678" fmla="*/ 437782 h 1430184"/>
              <a:gd name="connsiteX679" fmla="*/ 2994215 w 12192000"/>
              <a:gd name="connsiteY679" fmla="*/ 434679 h 1430184"/>
              <a:gd name="connsiteX680" fmla="*/ 3828489 w 12192000"/>
              <a:gd name="connsiteY680" fmla="*/ 434304 h 1430184"/>
              <a:gd name="connsiteX681" fmla="*/ 4291885 w 12192000"/>
              <a:gd name="connsiteY681" fmla="*/ 595769 h 1430184"/>
              <a:gd name="connsiteX682" fmla="*/ 5136119 w 12192000"/>
              <a:gd name="connsiteY682" fmla="*/ 1049157 h 1430184"/>
              <a:gd name="connsiteX683" fmla="*/ 5338001 w 12192000"/>
              <a:gd name="connsiteY683" fmla="*/ 1127043 h 1430184"/>
              <a:gd name="connsiteX684" fmla="*/ 5842167 w 12192000"/>
              <a:gd name="connsiteY684" fmla="*/ 1231723 h 1430184"/>
              <a:gd name="connsiteX685" fmla="*/ 5372457 w 12192000"/>
              <a:gd name="connsiteY685" fmla="*/ 1127092 h 1430184"/>
              <a:gd name="connsiteX686" fmla="*/ 5171016 w 12192000"/>
              <a:gd name="connsiteY686" fmla="*/ 1048321 h 1430184"/>
              <a:gd name="connsiteX687" fmla="*/ 4327672 w 12192000"/>
              <a:gd name="connsiteY687" fmla="*/ 596355 h 1430184"/>
              <a:gd name="connsiteX688" fmla="*/ 3851974 w 12192000"/>
              <a:gd name="connsiteY688" fmla="*/ 435947 h 1430184"/>
              <a:gd name="connsiteX689" fmla="*/ 3828489 w 12192000"/>
              <a:gd name="connsiteY689" fmla="*/ 434304 h 1430184"/>
              <a:gd name="connsiteX690" fmla="*/ 3521738 w 12192000"/>
              <a:gd name="connsiteY690" fmla="*/ 434240 h 1430184"/>
              <a:gd name="connsiteX691" fmla="*/ 3457269 w 12192000"/>
              <a:gd name="connsiteY691" fmla="*/ 438222 h 1430184"/>
              <a:gd name="connsiteX692" fmla="*/ 4078289 w 12192000"/>
              <a:gd name="connsiteY692" fmla="*/ 655669 h 1430184"/>
              <a:gd name="connsiteX693" fmla="*/ 4927935 w 12192000"/>
              <a:gd name="connsiteY693" fmla="*/ 1119466 h 1430184"/>
              <a:gd name="connsiteX694" fmla="*/ 5134464 w 12192000"/>
              <a:gd name="connsiteY694" fmla="*/ 1194654 h 1430184"/>
              <a:gd name="connsiteX695" fmla="*/ 5682226 w 12192000"/>
              <a:gd name="connsiteY695" fmla="*/ 1287868 h 1430184"/>
              <a:gd name="connsiteX696" fmla="*/ 6116109 w 12192000"/>
              <a:gd name="connsiteY696" fmla="*/ 1260621 h 1430184"/>
              <a:gd name="connsiteX697" fmla="*/ 6099093 w 12192000"/>
              <a:gd name="connsiteY697" fmla="*/ 1258830 h 1430184"/>
              <a:gd name="connsiteX698" fmla="*/ 5735598 w 12192000"/>
              <a:gd name="connsiteY698" fmla="*/ 1275988 h 1430184"/>
              <a:gd name="connsiteX699" fmla="*/ 5173415 w 12192000"/>
              <a:gd name="connsiteY699" fmla="*/ 1179188 h 1430184"/>
              <a:gd name="connsiteX700" fmla="*/ 4967281 w 12192000"/>
              <a:gd name="connsiteY700" fmla="*/ 1103308 h 1430184"/>
              <a:gd name="connsiteX701" fmla="*/ 4118355 w 12192000"/>
              <a:gd name="connsiteY701" fmla="*/ 641578 h 1430184"/>
              <a:gd name="connsiteX702" fmla="*/ 3521738 w 12192000"/>
              <a:gd name="connsiteY702" fmla="*/ 434240 h 1430184"/>
              <a:gd name="connsiteX703" fmla="*/ 2416577 w 12192000"/>
              <a:gd name="connsiteY703" fmla="*/ 432915 h 1430184"/>
              <a:gd name="connsiteX704" fmla="*/ 2338501 w 12192000"/>
              <a:gd name="connsiteY704" fmla="*/ 438732 h 1430184"/>
              <a:gd name="connsiteX705" fmla="*/ 2200351 w 12192000"/>
              <a:gd name="connsiteY705" fmla="*/ 449799 h 1430184"/>
              <a:gd name="connsiteX706" fmla="*/ 2312210 w 12192000"/>
              <a:gd name="connsiteY706" fmla="*/ 441965 h 1430184"/>
              <a:gd name="connsiteX707" fmla="*/ 2416577 w 12192000"/>
              <a:gd name="connsiteY707" fmla="*/ 432915 h 1430184"/>
              <a:gd name="connsiteX708" fmla="*/ 2832806 w 12192000"/>
              <a:gd name="connsiteY708" fmla="*/ 432779 h 1430184"/>
              <a:gd name="connsiteX709" fmla="*/ 2740407 w 12192000"/>
              <a:gd name="connsiteY709" fmla="*/ 434452 h 1430184"/>
              <a:gd name="connsiteX710" fmla="*/ 2582860 w 12192000"/>
              <a:gd name="connsiteY710" fmla="*/ 450670 h 1430184"/>
              <a:gd name="connsiteX711" fmla="*/ 2702292 w 12192000"/>
              <a:gd name="connsiteY711" fmla="*/ 446809 h 1430184"/>
              <a:gd name="connsiteX712" fmla="*/ 2832806 w 12192000"/>
              <a:gd name="connsiteY712" fmla="*/ 432779 h 1430184"/>
              <a:gd name="connsiteX713" fmla="*/ 2880991 w 12192000"/>
              <a:gd name="connsiteY713" fmla="*/ 432635 h 1430184"/>
              <a:gd name="connsiteX714" fmla="*/ 2757336 w 12192000"/>
              <a:gd name="connsiteY714" fmla="*/ 445810 h 1430184"/>
              <a:gd name="connsiteX715" fmla="*/ 2849513 w 12192000"/>
              <a:gd name="connsiteY715" fmla="*/ 445572 h 1430184"/>
              <a:gd name="connsiteX716" fmla="*/ 2957761 w 12192000"/>
              <a:gd name="connsiteY716" fmla="*/ 433619 h 1430184"/>
              <a:gd name="connsiteX717" fmla="*/ 2880991 w 12192000"/>
              <a:gd name="connsiteY717" fmla="*/ 432635 h 1430184"/>
              <a:gd name="connsiteX718" fmla="*/ 3766533 w 12192000"/>
              <a:gd name="connsiteY718" fmla="*/ 431231 h 1430184"/>
              <a:gd name="connsiteX719" fmla="*/ 4253758 w 12192000"/>
              <a:gd name="connsiteY719" fmla="*/ 601931 h 1430184"/>
              <a:gd name="connsiteX720" fmla="*/ 5099072 w 12192000"/>
              <a:gd name="connsiteY720" fmla="*/ 1057120 h 1430184"/>
              <a:gd name="connsiteX721" fmla="*/ 5301878 w 12192000"/>
              <a:gd name="connsiteY721" fmla="*/ 1134390 h 1430184"/>
              <a:gd name="connsiteX722" fmla="*/ 5889789 w 12192000"/>
              <a:gd name="connsiteY722" fmla="*/ 1241147 h 1430184"/>
              <a:gd name="connsiteX723" fmla="*/ 5335231 w 12192000"/>
              <a:gd name="connsiteY723" fmla="*/ 1132384 h 1430184"/>
              <a:gd name="connsiteX724" fmla="*/ 5132854 w 12192000"/>
              <a:gd name="connsiteY724" fmla="*/ 1054259 h 1430184"/>
              <a:gd name="connsiteX725" fmla="*/ 4288407 w 12192000"/>
              <a:gd name="connsiteY725" fmla="*/ 600583 h 1430184"/>
              <a:gd name="connsiteX726" fmla="*/ 3794317 w 12192000"/>
              <a:gd name="connsiteY726" fmla="*/ 432362 h 1430184"/>
              <a:gd name="connsiteX727" fmla="*/ 3790106 w 12192000"/>
              <a:gd name="connsiteY727" fmla="*/ 432143 h 1430184"/>
              <a:gd name="connsiteX728" fmla="*/ 3766533 w 12192000"/>
              <a:gd name="connsiteY728" fmla="*/ 431231 h 1430184"/>
              <a:gd name="connsiteX729" fmla="*/ 3606668 w 12192000"/>
              <a:gd name="connsiteY729" fmla="*/ 430837 h 1430184"/>
              <a:gd name="connsiteX730" fmla="*/ 3543784 w 12192000"/>
              <a:gd name="connsiteY730" fmla="*/ 433172 h 1430184"/>
              <a:gd name="connsiteX731" fmla="*/ 4121938 w 12192000"/>
              <a:gd name="connsiteY731" fmla="*/ 636888 h 1430184"/>
              <a:gd name="connsiteX732" fmla="*/ 4970492 w 12192000"/>
              <a:gd name="connsiteY732" fmla="*/ 1098251 h 1430184"/>
              <a:gd name="connsiteX733" fmla="*/ 5176086 w 12192000"/>
              <a:gd name="connsiteY733" fmla="*/ 1173881 h 1430184"/>
              <a:gd name="connsiteX734" fmla="*/ 5736760 w 12192000"/>
              <a:gd name="connsiteY734" fmla="*/ 1270261 h 1430184"/>
              <a:gd name="connsiteX735" fmla="*/ 6074992 w 12192000"/>
              <a:gd name="connsiteY735" fmla="*/ 1256045 h 1430184"/>
              <a:gd name="connsiteX736" fmla="*/ 6066106 w 12192000"/>
              <a:gd name="connsiteY736" fmla="*/ 1254924 h 1430184"/>
              <a:gd name="connsiteX737" fmla="*/ 5796228 w 12192000"/>
              <a:gd name="connsiteY737" fmla="*/ 1262161 h 1430184"/>
              <a:gd name="connsiteX738" fmla="*/ 5220939 w 12192000"/>
              <a:gd name="connsiteY738" fmla="*/ 1161971 h 1430184"/>
              <a:gd name="connsiteX739" fmla="*/ 5015746 w 12192000"/>
              <a:gd name="connsiteY739" fmla="*/ 1085595 h 1430184"/>
              <a:gd name="connsiteX740" fmla="*/ 4167945 w 12192000"/>
              <a:gd name="connsiteY740" fmla="*/ 626101 h 1430184"/>
              <a:gd name="connsiteX741" fmla="*/ 3606668 w 12192000"/>
              <a:gd name="connsiteY741" fmla="*/ 430837 h 1430184"/>
              <a:gd name="connsiteX742" fmla="*/ 652473 w 12192000"/>
              <a:gd name="connsiteY742" fmla="*/ 430428 h 1430184"/>
              <a:gd name="connsiteX743" fmla="*/ 782614 w 12192000"/>
              <a:gd name="connsiteY743" fmla="*/ 446200 h 1430184"/>
              <a:gd name="connsiteX744" fmla="*/ 809887 w 12192000"/>
              <a:gd name="connsiteY744" fmla="*/ 449153 h 1430184"/>
              <a:gd name="connsiteX745" fmla="*/ 914906 w 12192000"/>
              <a:gd name="connsiteY745" fmla="*/ 457585 h 1430184"/>
              <a:gd name="connsiteX746" fmla="*/ 738396 w 12192000"/>
              <a:gd name="connsiteY746" fmla="*/ 439656 h 1430184"/>
              <a:gd name="connsiteX747" fmla="*/ 723169 w 12192000"/>
              <a:gd name="connsiteY747" fmla="*/ 437869 h 1430184"/>
              <a:gd name="connsiteX748" fmla="*/ 652473 w 12192000"/>
              <a:gd name="connsiteY748" fmla="*/ 430428 h 1430184"/>
              <a:gd name="connsiteX749" fmla="*/ 3706019 w 12192000"/>
              <a:gd name="connsiteY749" fmla="*/ 429914 h 1430184"/>
              <a:gd name="connsiteX750" fmla="*/ 4217240 w 12192000"/>
              <a:gd name="connsiteY750" fmla="*/ 610030 h 1430184"/>
              <a:gd name="connsiteX751" fmla="*/ 5063628 w 12192000"/>
              <a:gd name="connsiteY751" fmla="*/ 1067146 h 1430184"/>
              <a:gd name="connsiteX752" fmla="*/ 5267363 w 12192000"/>
              <a:gd name="connsiteY752" fmla="*/ 1143829 h 1430184"/>
              <a:gd name="connsiteX753" fmla="*/ 5854188 w 12192000"/>
              <a:gd name="connsiteY753" fmla="*/ 1247237 h 1430184"/>
              <a:gd name="connsiteX754" fmla="*/ 5940605 w 12192000"/>
              <a:gd name="connsiteY754" fmla="*/ 1248467 h 1430184"/>
              <a:gd name="connsiteX755" fmla="*/ 5900823 w 12192000"/>
              <a:gd name="connsiteY755" fmla="*/ 1247468 h 1430184"/>
              <a:gd name="connsiteX756" fmla="*/ 5299142 w 12192000"/>
              <a:gd name="connsiteY756" fmla="*/ 1139719 h 1430184"/>
              <a:gd name="connsiteX757" fmla="*/ 5095831 w 12192000"/>
              <a:gd name="connsiteY757" fmla="*/ 1062207 h 1430184"/>
              <a:gd name="connsiteX758" fmla="*/ 4250262 w 12192000"/>
              <a:gd name="connsiteY758" fmla="*/ 606707 h 1430184"/>
              <a:gd name="connsiteX759" fmla="*/ 3737344 w 12192000"/>
              <a:gd name="connsiteY759" fmla="*/ 430421 h 1430184"/>
              <a:gd name="connsiteX760" fmla="*/ 3706019 w 12192000"/>
              <a:gd name="connsiteY760" fmla="*/ 429914 h 1430184"/>
              <a:gd name="connsiteX761" fmla="*/ 3679443 w 12192000"/>
              <a:gd name="connsiteY761" fmla="*/ 429755 h 1430184"/>
              <a:gd name="connsiteX762" fmla="*/ 3630375 w 12192000"/>
              <a:gd name="connsiteY762" fmla="*/ 430289 h 1430184"/>
              <a:gd name="connsiteX763" fmla="*/ 4171488 w 12192000"/>
              <a:gd name="connsiteY763" fmla="*/ 621378 h 1430184"/>
              <a:gd name="connsiteX764" fmla="*/ 5018957 w 12192000"/>
              <a:gd name="connsiteY764" fmla="*/ 1080522 h 1430184"/>
              <a:gd name="connsiteX765" fmla="*/ 5223622 w 12192000"/>
              <a:gd name="connsiteY765" fmla="*/ 1156652 h 1430184"/>
              <a:gd name="connsiteX766" fmla="*/ 5797332 w 12192000"/>
              <a:gd name="connsiteY766" fmla="*/ 1256412 h 1430184"/>
              <a:gd name="connsiteX767" fmla="*/ 6037069 w 12192000"/>
              <a:gd name="connsiteY767" fmla="*/ 1251574 h 1430184"/>
              <a:gd name="connsiteX768" fmla="*/ 5853084 w 12192000"/>
              <a:gd name="connsiteY768" fmla="*/ 1253009 h 1430184"/>
              <a:gd name="connsiteX769" fmla="*/ 5264645 w 12192000"/>
              <a:gd name="connsiteY769" fmla="*/ 1149159 h 1430184"/>
              <a:gd name="connsiteX770" fmla="*/ 5060394 w 12192000"/>
              <a:gd name="connsiteY770" fmla="*/ 1072230 h 1430184"/>
              <a:gd name="connsiteX771" fmla="*/ 4213710 w 12192000"/>
              <a:gd name="connsiteY771" fmla="*/ 614784 h 1430184"/>
              <a:gd name="connsiteX772" fmla="*/ 3679443 w 12192000"/>
              <a:gd name="connsiteY772" fmla="*/ 429755 h 1430184"/>
              <a:gd name="connsiteX773" fmla="*/ 3846462 w 12192000"/>
              <a:gd name="connsiteY773" fmla="*/ 429251 h 1430184"/>
              <a:gd name="connsiteX774" fmla="*/ 3853845 w 12192000"/>
              <a:gd name="connsiteY774" fmla="*/ 430796 h 1430184"/>
              <a:gd name="connsiteX775" fmla="*/ 3859965 w 12192000"/>
              <a:gd name="connsiteY775" fmla="*/ 431253 h 1430184"/>
              <a:gd name="connsiteX776" fmla="*/ 3852509 w 12192000"/>
              <a:gd name="connsiteY776" fmla="*/ 429842 h 1430184"/>
              <a:gd name="connsiteX777" fmla="*/ 3846462 w 12192000"/>
              <a:gd name="connsiteY777" fmla="*/ 429251 h 1430184"/>
              <a:gd name="connsiteX778" fmla="*/ 3372090 w 12192000"/>
              <a:gd name="connsiteY778" fmla="*/ 429225 h 1430184"/>
              <a:gd name="connsiteX779" fmla="*/ 3302224 w 12192000"/>
              <a:gd name="connsiteY779" fmla="*/ 434880 h 1430184"/>
              <a:gd name="connsiteX780" fmla="*/ 3305477 w 12192000"/>
              <a:gd name="connsiteY780" fmla="*/ 435314 h 1430184"/>
              <a:gd name="connsiteX781" fmla="*/ 3349248 w 12192000"/>
              <a:gd name="connsiteY781" fmla="*/ 441950 h 1430184"/>
              <a:gd name="connsiteX782" fmla="*/ 3416407 w 12192000"/>
              <a:gd name="connsiteY782" fmla="*/ 436212 h 1430184"/>
              <a:gd name="connsiteX783" fmla="*/ 3372090 w 12192000"/>
              <a:gd name="connsiteY783" fmla="*/ 429225 h 1430184"/>
              <a:gd name="connsiteX784" fmla="*/ 3202573 w 12192000"/>
              <a:gd name="connsiteY784" fmla="*/ 428713 h 1430184"/>
              <a:gd name="connsiteX785" fmla="*/ 3120965 w 12192000"/>
              <a:gd name="connsiteY785" fmla="*/ 436639 h 1430184"/>
              <a:gd name="connsiteX786" fmla="*/ 3178994 w 12192000"/>
              <a:gd name="connsiteY786" fmla="*/ 441878 h 1430184"/>
              <a:gd name="connsiteX787" fmla="*/ 3255445 w 12192000"/>
              <a:gd name="connsiteY787" fmla="*/ 434171 h 1430184"/>
              <a:gd name="connsiteX788" fmla="*/ 3202573 w 12192000"/>
              <a:gd name="connsiteY788" fmla="*/ 428713 h 1430184"/>
              <a:gd name="connsiteX789" fmla="*/ 455022 w 12192000"/>
              <a:gd name="connsiteY789" fmla="*/ 427401 h 1430184"/>
              <a:gd name="connsiteX790" fmla="*/ 669611 w 12192000"/>
              <a:gd name="connsiteY790" fmla="*/ 461260 h 1430184"/>
              <a:gd name="connsiteX791" fmla="*/ 843635 w 12192000"/>
              <a:gd name="connsiteY791" fmla="*/ 476661 h 1430184"/>
              <a:gd name="connsiteX792" fmla="*/ 583090 w 12192000"/>
              <a:gd name="connsiteY792" fmla="*/ 442854 h 1430184"/>
              <a:gd name="connsiteX793" fmla="*/ 459342 w 12192000"/>
              <a:gd name="connsiteY793" fmla="*/ 427972 h 1430184"/>
              <a:gd name="connsiteX794" fmla="*/ 455022 w 12192000"/>
              <a:gd name="connsiteY794" fmla="*/ 427401 h 1430184"/>
              <a:gd name="connsiteX795" fmla="*/ 3779095 w 12192000"/>
              <a:gd name="connsiteY795" fmla="*/ 423718 h 1430184"/>
              <a:gd name="connsiteX796" fmla="*/ 3796089 w 12192000"/>
              <a:gd name="connsiteY796" fmla="*/ 427211 h 1430184"/>
              <a:gd name="connsiteX797" fmla="*/ 3813272 w 12192000"/>
              <a:gd name="connsiteY797" fmla="*/ 428112 h 1430184"/>
              <a:gd name="connsiteX798" fmla="*/ 3796256 w 12192000"/>
              <a:gd name="connsiteY798" fmla="*/ 424940 h 1430184"/>
              <a:gd name="connsiteX799" fmla="*/ 3779095 w 12192000"/>
              <a:gd name="connsiteY799" fmla="*/ 423718 h 1430184"/>
              <a:gd name="connsiteX800" fmla="*/ 3461294 w 12192000"/>
              <a:gd name="connsiteY800" fmla="*/ 423525 h 1430184"/>
              <a:gd name="connsiteX801" fmla="*/ 3395628 w 12192000"/>
              <a:gd name="connsiteY801" fmla="*/ 427518 h 1430184"/>
              <a:gd name="connsiteX802" fmla="*/ 3437413 w 12192000"/>
              <a:gd name="connsiteY802" fmla="*/ 434561 h 1430184"/>
              <a:gd name="connsiteX803" fmla="*/ 3500989 w 12192000"/>
              <a:gd name="connsiteY803" fmla="*/ 430356 h 1430184"/>
              <a:gd name="connsiteX804" fmla="*/ 3461294 w 12192000"/>
              <a:gd name="connsiteY804" fmla="*/ 423525 h 1430184"/>
              <a:gd name="connsiteX805" fmla="*/ 2695561 w 12192000"/>
              <a:gd name="connsiteY805" fmla="*/ 423078 h 1430184"/>
              <a:gd name="connsiteX806" fmla="*/ 2607356 w 12192000"/>
              <a:gd name="connsiteY806" fmla="*/ 427514 h 1430184"/>
              <a:gd name="connsiteX807" fmla="*/ 2422937 w 12192000"/>
              <a:gd name="connsiteY807" fmla="*/ 444746 h 1430184"/>
              <a:gd name="connsiteX808" fmla="*/ 2551469 w 12192000"/>
              <a:gd name="connsiteY808" fmla="*/ 437268 h 1430184"/>
              <a:gd name="connsiteX809" fmla="*/ 2695561 w 12192000"/>
              <a:gd name="connsiteY809" fmla="*/ 423078 h 1430184"/>
              <a:gd name="connsiteX810" fmla="*/ 3118363 w 12192000"/>
              <a:gd name="connsiteY810" fmla="*/ 422427 h 1430184"/>
              <a:gd name="connsiteX811" fmla="*/ 3029450 w 12192000"/>
              <a:gd name="connsiteY811" fmla="*/ 431049 h 1430184"/>
              <a:gd name="connsiteX812" fmla="*/ 3077611 w 12192000"/>
              <a:gd name="connsiteY812" fmla="*/ 433574 h 1430184"/>
              <a:gd name="connsiteX813" fmla="*/ 3092717 w 12192000"/>
              <a:gd name="connsiteY813" fmla="*/ 434581 h 1430184"/>
              <a:gd name="connsiteX814" fmla="*/ 3174766 w 12192000"/>
              <a:gd name="connsiteY814" fmla="*/ 426322 h 1430184"/>
              <a:gd name="connsiteX815" fmla="*/ 3121889 w 12192000"/>
              <a:gd name="connsiteY815" fmla="*/ 422617 h 1430184"/>
              <a:gd name="connsiteX816" fmla="*/ 3118363 w 12192000"/>
              <a:gd name="connsiteY816" fmla="*/ 422427 h 1430184"/>
              <a:gd name="connsiteX817" fmla="*/ 3715317 w 12192000"/>
              <a:gd name="connsiteY817" fmla="*/ 420459 h 1430184"/>
              <a:gd name="connsiteX818" fmla="*/ 3739040 w 12192000"/>
              <a:gd name="connsiteY818" fmla="*/ 425269 h 1430184"/>
              <a:gd name="connsiteX819" fmla="*/ 3758432 w 12192000"/>
              <a:gd name="connsiteY819" fmla="*/ 425697 h 1430184"/>
              <a:gd name="connsiteX820" fmla="*/ 3761963 w 12192000"/>
              <a:gd name="connsiteY820" fmla="*/ 425833 h 1430184"/>
              <a:gd name="connsiteX821" fmla="*/ 3738575 w 12192000"/>
              <a:gd name="connsiteY821" fmla="*/ 421431 h 1430184"/>
              <a:gd name="connsiteX822" fmla="*/ 3715317 w 12192000"/>
              <a:gd name="connsiteY822" fmla="*/ 420459 h 1430184"/>
              <a:gd name="connsiteX823" fmla="*/ 3303079 w 12192000"/>
              <a:gd name="connsiteY823" fmla="*/ 420300 h 1430184"/>
              <a:gd name="connsiteX824" fmla="*/ 3230013 w 12192000"/>
              <a:gd name="connsiteY824" fmla="*/ 426238 h 1430184"/>
              <a:gd name="connsiteX825" fmla="*/ 3279628 w 12192000"/>
              <a:gd name="connsiteY825" fmla="*/ 431905 h 1430184"/>
              <a:gd name="connsiteX826" fmla="*/ 3348819 w 12192000"/>
              <a:gd name="connsiteY826" fmla="*/ 425947 h 1430184"/>
              <a:gd name="connsiteX827" fmla="*/ 3341844 w 12192000"/>
              <a:gd name="connsiteY827" fmla="*/ 424982 h 1430184"/>
              <a:gd name="connsiteX828" fmla="*/ 3303079 w 12192000"/>
              <a:gd name="connsiteY828" fmla="*/ 420300 h 1430184"/>
              <a:gd name="connsiteX829" fmla="*/ 3548337 w 12192000"/>
              <a:gd name="connsiteY829" fmla="*/ 419986 h 1430184"/>
              <a:gd name="connsiteX830" fmla="*/ 3486051 w 12192000"/>
              <a:gd name="connsiteY830" fmla="*/ 422317 h 1430184"/>
              <a:gd name="connsiteX831" fmla="*/ 3523069 w 12192000"/>
              <a:gd name="connsiteY831" fmla="*/ 429096 h 1430184"/>
              <a:gd name="connsiteX832" fmla="*/ 3584159 w 12192000"/>
              <a:gd name="connsiteY832" fmla="*/ 426439 h 1430184"/>
              <a:gd name="connsiteX833" fmla="*/ 3548337 w 12192000"/>
              <a:gd name="connsiteY833" fmla="*/ 419986 h 1430184"/>
              <a:gd name="connsiteX834" fmla="*/ 293044 w 12192000"/>
              <a:gd name="connsiteY834" fmla="*/ 419910 h 1430184"/>
              <a:gd name="connsiteX835" fmla="*/ 495326 w 12192000"/>
              <a:gd name="connsiteY835" fmla="*/ 459012 h 1430184"/>
              <a:gd name="connsiteX836" fmla="*/ 651074 w 12192000"/>
              <a:gd name="connsiteY836" fmla="*/ 476025 h 1430184"/>
              <a:gd name="connsiteX837" fmla="*/ 420781 w 12192000"/>
              <a:gd name="connsiteY837" fmla="*/ 437703 h 1430184"/>
              <a:gd name="connsiteX838" fmla="*/ 293044 w 12192000"/>
              <a:gd name="connsiteY838" fmla="*/ 419910 h 1430184"/>
              <a:gd name="connsiteX839" fmla="*/ 3653431 w 12192000"/>
              <a:gd name="connsiteY839" fmla="*/ 419089 h 1430184"/>
              <a:gd name="connsiteX840" fmla="*/ 3681063 w 12192000"/>
              <a:gd name="connsiteY840" fmla="*/ 424607 h 1430184"/>
              <a:gd name="connsiteX841" fmla="*/ 3709393 w 12192000"/>
              <a:gd name="connsiteY841" fmla="*/ 424770 h 1430184"/>
              <a:gd name="connsiteX842" fmla="*/ 3681412 w 12192000"/>
              <a:gd name="connsiteY842" fmla="*/ 419532 h 1430184"/>
              <a:gd name="connsiteX843" fmla="*/ 3653431 w 12192000"/>
              <a:gd name="connsiteY843" fmla="*/ 419089 h 1430184"/>
              <a:gd name="connsiteX844" fmla="*/ 3623087 w 12192000"/>
              <a:gd name="connsiteY844" fmla="*/ 418918 h 1430184"/>
              <a:gd name="connsiteX845" fmla="*/ 3575418 w 12192000"/>
              <a:gd name="connsiteY845" fmla="*/ 419418 h 1430184"/>
              <a:gd name="connsiteX846" fmla="*/ 3608155 w 12192000"/>
              <a:gd name="connsiteY846" fmla="*/ 425686 h 1430184"/>
              <a:gd name="connsiteX847" fmla="*/ 3654825 w 12192000"/>
              <a:gd name="connsiteY847" fmla="*/ 424819 h 1430184"/>
              <a:gd name="connsiteX848" fmla="*/ 3623087 w 12192000"/>
              <a:gd name="connsiteY848" fmla="*/ 418918 h 1430184"/>
              <a:gd name="connsiteX849" fmla="*/ 3023242 w 12192000"/>
              <a:gd name="connsiteY849" fmla="*/ 418479 h 1430184"/>
              <a:gd name="connsiteX850" fmla="*/ 2942185 w 12192000"/>
              <a:gd name="connsiteY850" fmla="*/ 426295 h 1430184"/>
              <a:gd name="connsiteX851" fmla="*/ 2925488 w 12192000"/>
              <a:gd name="connsiteY851" fmla="*/ 428017 h 1430184"/>
              <a:gd name="connsiteX852" fmla="*/ 2994627 w 12192000"/>
              <a:gd name="connsiteY852" fmla="*/ 429675 h 1430184"/>
              <a:gd name="connsiteX853" fmla="*/ 3084180 w 12192000"/>
              <a:gd name="connsiteY853" fmla="*/ 420671 h 1430184"/>
              <a:gd name="connsiteX854" fmla="*/ 3023242 w 12192000"/>
              <a:gd name="connsiteY854" fmla="*/ 418479 h 1430184"/>
              <a:gd name="connsiteX855" fmla="*/ 2854357 w 12192000"/>
              <a:gd name="connsiteY855" fmla="*/ 417976 h 1430184"/>
              <a:gd name="connsiteX856" fmla="*/ 2780061 w 12192000"/>
              <a:gd name="connsiteY856" fmla="*/ 419823 h 1430184"/>
              <a:gd name="connsiteX857" fmla="*/ 2647574 w 12192000"/>
              <a:gd name="connsiteY857" fmla="*/ 432718 h 1430184"/>
              <a:gd name="connsiteX858" fmla="*/ 2740494 w 12192000"/>
              <a:gd name="connsiteY858" fmla="*/ 429509 h 1430184"/>
              <a:gd name="connsiteX859" fmla="*/ 2854357 w 12192000"/>
              <a:gd name="connsiteY859" fmla="*/ 417976 h 1430184"/>
              <a:gd name="connsiteX860" fmla="*/ 2911765 w 12192000"/>
              <a:gd name="connsiteY860" fmla="*/ 417351 h 1430184"/>
              <a:gd name="connsiteX861" fmla="*/ 2900986 w 12192000"/>
              <a:gd name="connsiteY861" fmla="*/ 418354 h 1430184"/>
              <a:gd name="connsiteX862" fmla="*/ 2900991 w 12192000"/>
              <a:gd name="connsiteY862" fmla="*/ 418354 h 1430184"/>
              <a:gd name="connsiteX863" fmla="*/ 2801706 w 12192000"/>
              <a:gd name="connsiteY863" fmla="*/ 428199 h 1430184"/>
              <a:gd name="connsiteX864" fmla="*/ 2881241 w 12192000"/>
              <a:gd name="connsiteY864" fmla="*/ 427662 h 1430184"/>
              <a:gd name="connsiteX865" fmla="*/ 2942104 w 12192000"/>
              <a:gd name="connsiteY865" fmla="*/ 421349 h 1430184"/>
              <a:gd name="connsiteX866" fmla="*/ 2942110 w 12192000"/>
              <a:gd name="connsiteY866" fmla="*/ 421349 h 1430184"/>
              <a:gd name="connsiteX867" fmla="*/ 2979707 w 12192000"/>
              <a:gd name="connsiteY867" fmla="*/ 417647 h 1430184"/>
              <a:gd name="connsiteX868" fmla="*/ 2911765 w 12192000"/>
              <a:gd name="connsiteY868" fmla="*/ 417351 h 1430184"/>
              <a:gd name="connsiteX869" fmla="*/ 7756455 w 12192000"/>
              <a:gd name="connsiteY869" fmla="*/ 415712 h 1430184"/>
              <a:gd name="connsiteX870" fmla="*/ 7670560 w 12192000"/>
              <a:gd name="connsiteY870" fmla="*/ 463894 h 1430184"/>
              <a:gd name="connsiteX871" fmla="*/ 6985153 w 12192000"/>
              <a:gd name="connsiteY871" fmla="*/ 933668 h 1430184"/>
              <a:gd name="connsiteX872" fmla="*/ 7141665 w 12192000"/>
              <a:gd name="connsiteY872" fmla="*/ 832886 h 1430184"/>
              <a:gd name="connsiteX873" fmla="*/ 7756455 w 12192000"/>
              <a:gd name="connsiteY873" fmla="*/ 415712 h 1430184"/>
              <a:gd name="connsiteX874" fmla="*/ 3732676 w 12192000"/>
              <a:gd name="connsiteY874" fmla="*/ 414918 h 1430184"/>
              <a:gd name="connsiteX875" fmla="*/ 3740254 w 12192000"/>
              <a:gd name="connsiteY875" fmla="*/ 416291 h 1430184"/>
              <a:gd name="connsiteX876" fmla="*/ 3747856 w 12192000"/>
              <a:gd name="connsiteY876" fmla="*/ 416655 h 1430184"/>
              <a:gd name="connsiteX877" fmla="*/ 3740440 w 12192000"/>
              <a:gd name="connsiteY877" fmla="*/ 415463 h 1430184"/>
              <a:gd name="connsiteX878" fmla="*/ 3732676 w 12192000"/>
              <a:gd name="connsiteY878" fmla="*/ 414918 h 1430184"/>
              <a:gd name="connsiteX879" fmla="*/ 3397614 w 12192000"/>
              <a:gd name="connsiteY879" fmla="*/ 414289 h 1430184"/>
              <a:gd name="connsiteX880" fmla="*/ 3330339 w 12192000"/>
              <a:gd name="connsiteY880" fmla="*/ 418381 h 1430184"/>
              <a:gd name="connsiteX881" fmla="*/ 3343528 w 12192000"/>
              <a:gd name="connsiteY881" fmla="*/ 419970 h 1430184"/>
              <a:gd name="connsiteX882" fmla="*/ 3373146 w 12192000"/>
              <a:gd name="connsiteY882" fmla="*/ 424111 h 1430184"/>
              <a:gd name="connsiteX883" fmla="*/ 3437302 w 12192000"/>
              <a:gd name="connsiteY883" fmla="*/ 419801 h 1430184"/>
              <a:gd name="connsiteX884" fmla="*/ 3397614 w 12192000"/>
              <a:gd name="connsiteY884" fmla="*/ 414289 h 1430184"/>
              <a:gd name="connsiteX885" fmla="*/ 2703355 w 12192000"/>
              <a:gd name="connsiteY885" fmla="*/ 413649 h 1430184"/>
              <a:gd name="connsiteX886" fmla="*/ 2660722 w 12192000"/>
              <a:gd name="connsiteY886" fmla="*/ 416088 h 1430184"/>
              <a:gd name="connsiteX887" fmla="*/ 2546568 w 12192000"/>
              <a:gd name="connsiteY887" fmla="*/ 426204 h 1430184"/>
              <a:gd name="connsiteX888" fmla="*/ 2600875 w 12192000"/>
              <a:gd name="connsiteY888" fmla="*/ 422945 h 1430184"/>
              <a:gd name="connsiteX889" fmla="*/ 2607298 w 12192000"/>
              <a:gd name="connsiteY889" fmla="*/ 422597 h 1430184"/>
              <a:gd name="connsiteX890" fmla="*/ 2703355 w 12192000"/>
              <a:gd name="connsiteY890" fmla="*/ 413649 h 1430184"/>
              <a:gd name="connsiteX891" fmla="*/ 3227946 w 12192000"/>
              <a:gd name="connsiteY891" fmla="*/ 413214 h 1430184"/>
              <a:gd name="connsiteX892" fmla="*/ 3151350 w 12192000"/>
              <a:gd name="connsiteY892" fmla="*/ 419460 h 1430184"/>
              <a:gd name="connsiteX893" fmla="*/ 3203310 w 12192000"/>
              <a:gd name="connsiteY893" fmla="*/ 423650 h 1430184"/>
              <a:gd name="connsiteX894" fmla="*/ 3275365 w 12192000"/>
              <a:gd name="connsiteY894" fmla="*/ 417442 h 1430184"/>
              <a:gd name="connsiteX895" fmla="*/ 3227946 w 12192000"/>
              <a:gd name="connsiteY895" fmla="*/ 413214 h 1430184"/>
              <a:gd name="connsiteX896" fmla="*/ 3665482 w 12192000"/>
              <a:gd name="connsiteY896" fmla="*/ 411284 h 1430184"/>
              <a:gd name="connsiteX897" fmla="*/ 3682998 w 12192000"/>
              <a:gd name="connsiteY897" fmla="*/ 414388 h 1430184"/>
              <a:gd name="connsiteX898" fmla="*/ 3700298 w 12192000"/>
              <a:gd name="connsiteY898" fmla="*/ 414800 h 1430184"/>
              <a:gd name="connsiteX899" fmla="*/ 3682329 w 12192000"/>
              <a:gd name="connsiteY899" fmla="*/ 411973 h 1430184"/>
              <a:gd name="connsiteX900" fmla="*/ 3665482 w 12192000"/>
              <a:gd name="connsiteY900" fmla="*/ 411284 h 1430184"/>
              <a:gd name="connsiteX901" fmla="*/ 3488636 w 12192000"/>
              <a:gd name="connsiteY901" fmla="*/ 410622 h 1430184"/>
              <a:gd name="connsiteX902" fmla="*/ 3425850 w 12192000"/>
              <a:gd name="connsiteY902" fmla="*/ 412870 h 1430184"/>
              <a:gd name="connsiteX903" fmla="*/ 3462507 w 12192000"/>
              <a:gd name="connsiteY903" fmla="*/ 418396 h 1430184"/>
              <a:gd name="connsiteX904" fmla="*/ 3522627 w 12192000"/>
              <a:gd name="connsiteY904" fmla="*/ 415743 h 1430184"/>
              <a:gd name="connsiteX905" fmla="*/ 3488636 w 12192000"/>
              <a:gd name="connsiteY905" fmla="*/ 410622 h 1430184"/>
              <a:gd name="connsiteX906" fmla="*/ 3600756 w 12192000"/>
              <a:gd name="connsiteY906" fmla="*/ 409706 h 1430184"/>
              <a:gd name="connsiteX907" fmla="*/ 3624544 w 12192000"/>
              <a:gd name="connsiteY907" fmla="*/ 413779 h 1430184"/>
              <a:gd name="connsiteX908" fmla="*/ 3648698 w 12192000"/>
              <a:gd name="connsiteY908" fmla="*/ 413895 h 1430184"/>
              <a:gd name="connsiteX909" fmla="*/ 3624497 w 12192000"/>
              <a:gd name="connsiteY909" fmla="*/ 410073 h 1430184"/>
              <a:gd name="connsiteX910" fmla="*/ 3600756 w 12192000"/>
              <a:gd name="connsiteY910" fmla="*/ 409706 h 1430184"/>
              <a:gd name="connsiteX911" fmla="*/ 3565365 w 12192000"/>
              <a:gd name="connsiteY911" fmla="*/ 409513 h 1430184"/>
              <a:gd name="connsiteX912" fmla="*/ 3519682 w 12192000"/>
              <a:gd name="connsiteY912" fmla="*/ 409944 h 1430184"/>
              <a:gd name="connsiteX913" fmla="*/ 3549673 w 12192000"/>
              <a:gd name="connsiteY913" fmla="*/ 414846 h 1430184"/>
              <a:gd name="connsiteX914" fmla="*/ 3594025 w 12192000"/>
              <a:gd name="connsiteY914" fmla="*/ 413979 h 1430184"/>
              <a:gd name="connsiteX915" fmla="*/ 3565365 w 12192000"/>
              <a:gd name="connsiteY915" fmla="*/ 409513 h 1430184"/>
              <a:gd name="connsiteX916" fmla="*/ 3145833 w 12192000"/>
              <a:gd name="connsiteY916" fmla="*/ 408056 h 1430184"/>
              <a:gd name="connsiteX917" fmla="*/ 3064167 w 12192000"/>
              <a:gd name="connsiteY917" fmla="*/ 414778 h 1430184"/>
              <a:gd name="connsiteX918" fmla="*/ 3118932 w 12192000"/>
              <a:gd name="connsiteY918" fmla="*/ 417397 h 1430184"/>
              <a:gd name="connsiteX919" fmla="*/ 3194558 w 12192000"/>
              <a:gd name="connsiteY919" fmla="*/ 410830 h 1430184"/>
              <a:gd name="connsiteX920" fmla="*/ 3172251 w 12192000"/>
              <a:gd name="connsiteY920" fmla="*/ 409384 h 1430184"/>
              <a:gd name="connsiteX921" fmla="*/ 3145833 w 12192000"/>
              <a:gd name="connsiteY921" fmla="*/ 408056 h 1430184"/>
              <a:gd name="connsiteX922" fmla="*/ 400663 w 12192000"/>
              <a:gd name="connsiteY922" fmla="*/ 407938 h 1430184"/>
              <a:gd name="connsiteX923" fmla="*/ 583636 w 12192000"/>
              <a:gd name="connsiteY923" fmla="*/ 437919 h 1430184"/>
              <a:gd name="connsiteX924" fmla="*/ 721578 w 12192000"/>
              <a:gd name="connsiteY924" fmla="*/ 452233 h 1430184"/>
              <a:gd name="connsiteX925" fmla="*/ 506645 w 12192000"/>
              <a:gd name="connsiteY925" fmla="*/ 422003 h 1430184"/>
              <a:gd name="connsiteX926" fmla="*/ 497783 w 12192000"/>
              <a:gd name="connsiteY926" fmla="*/ 420909 h 1430184"/>
              <a:gd name="connsiteX927" fmla="*/ 400663 w 12192000"/>
              <a:gd name="connsiteY927" fmla="*/ 407938 h 1430184"/>
              <a:gd name="connsiteX928" fmla="*/ 3329253 w 12192000"/>
              <a:gd name="connsiteY928" fmla="*/ 406663 h 1430184"/>
              <a:gd name="connsiteX929" fmla="*/ 3260945 w 12192000"/>
              <a:gd name="connsiteY929" fmla="*/ 410823 h 1430184"/>
              <a:gd name="connsiteX930" fmla="*/ 3304008 w 12192000"/>
              <a:gd name="connsiteY930" fmla="*/ 415205 h 1430184"/>
              <a:gd name="connsiteX931" fmla="*/ 3369093 w 12192000"/>
              <a:gd name="connsiteY931" fmla="*/ 410856 h 1430184"/>
              <a:gd name="connsiteX932" fmla="*/ 3329253 w 12192000"/>
              <a:gd name="connsiteY932" fmla="*/ 406663 h 1430184"/>
              <a:gd name="connsiteX933" fmla="*/ 2869416 w 12192000"/>
              <a:gd name="connsiteY933" fmla="*/ 406561 h 1430184"/>
              <a:gd name="connsiteX934" fmla="*/ 2818804 w 12192000"/>
              <a:gd name="connsiteY934" fmla="*/ 408253 h 1430184"/>
              <a:gd name="connsiteX935" fmla="*/ 2718983 w 12192000"/>
              <a:gd name="connsiteY935" fmla="*/ 417139 h 1430184"/>
              <a:gd name="connsiteX936" fmla="*/ 2780178 w 12192000"/>
              <a:gd name="connsiteY936" fmla="*/ 414876 h 1430184"/>
              <a:gd name="connsiteX937" fmla="*/ 2860356 w 12192000"/>
              <a:gd name="connsiteY937" fmla="*/ 407356 h 1430184"/>
              <a:gd name="connsiteX938" fmla="*/ 2860362 w 12192000"/>
              <a:gd name="connsiteY938" fmla="*/ 407356 h 1430184"/>
              <a:gd name="connsiteX939" fmla="*/ 2869416 w 12192000"/>
              <a:gd name="connsiteY939" fmla="*/ 406561 h 1430184"/>
              <a:gd name="connsiteX940" fmla="*/ 3051948 w 12192000"/>
              <a:gd name="connsiteY940" fmla="*/ 405160 h 1430184"/>
              <a:gd name="connsiteX941" fmla="*/ 2965252 w 12192000"/>
              <a:gd name="connsiteY941" fmla="*/ 412465 h 1430184"/>
              <a:gd name="connsiteX942" fmla="*/ 3023677 w 12192000"/>
              <a:gd name="connsiteY942" fmla="*/ 413475 h 1430184"/>
              <a:gd name="connsiteX943" fmla="*/ 3104019 w 12192000"/>
              <a:gd name="connsiteY943" fmla="*/ 406398 h 1430184"/>
              <a:gd name="connsiteX944" fmla="*/ 3051948 w 12192000"/>
              <a:gd name="connsiteY944" fmla="*/ 405160 h 1430184"/>
              <a:gd name="connsiteX945" fmla="*/ 2997357 w 12192000"/>
              <a:gd name="connsiteY945" fmla="*/ 404702 h 1430184"/>
              <a:gd name="connsiteX946" fmla="*/ 2946250 w 12192000"/>
              <a:gd name="connsiteY946" fmla="*/ 404975 h 1430184"/>
              <a:gd name="connsiteX947" fmla="*/ 2860409 w 12192000"/>
              <a:gd name="connsiteY947" fmla="*/ 412295 h 1430184"/>
              <a:gd name="connsiteX948" fmla="*/ 2852150 w 12192000"/>
              <a:gd name="connsiteY948" fmla="*/ 413059 h 1430184"/>
              <a:gd name="connsiteX949" fmla="*/ 2912033 w 12192000"/>
              <a:gd name="connsiteY949" fmla="*/ 412374 h 1430184"/>
              <a:gd name="connsiteX950" fmla="*/ 2997357 w 12192000"/>
              <a:gd name="connsiteY950" fmla="*/ 404702 h 1430184"/>
              <a:gd name="connsiteX951" fmla="*/ 3618354 w 12192000"/>
              <a:gd name="connsiteY951" fmla="*/ 403775 h 1430184"/>
              <a:gd name="connsiteX952" fmla="*/ 3626002 w 12192000"/>
              <a:gd name="connsiteY952" fmla="*/ 404948 h 1430184"/>
              <a:gd name="connsiteX953" fmla="*/ 3634271 w 12192000"/>
              <a:gd name="connsiteY953" fmla="*/ 405160 h 1430184"/>
              <a:gd name="connsiteX954" fmla="*/ 3626234 w 12192000"/>
              <a:gd name="connsiteY954" fmla="*/ 404123 h 1430184"/>
              <a:gd name="connsiteX955" fmla="*/ 3618354 w 12192000"/>
              <a:gd name="connsiteY955" fmla="*/ 403775 h 1430184"/>
              <a:gd name="connsiteX956" fmla="*/ 3425711 w 12192000"/>
              <a:gd name="connsiteY956" fmla="*/ 402738 h 1430184"/>
              <a:gd name="connsiteX957" fmla="*/ 3363332 w 12192000"/>
              <a:gd name="connsiteY957" fmla="*/ 405001 h 1430184"/>
              <a:gd name="connsiteX958" fmla="*/ 3387020 w 12192000"/>
              <a:gd name="connsiteY958" fmla="*/ 407677 h 1430184"/>
              <a:gd name="connsiteX959" fmla="*/ 3398694 w 12192000"/>
              <a:gd name="connsiteY959" fmla="*/ 409188 h 1430184"/>
              <a:gd name="connsiteX960" fmla="*/ 3457954 w 12192000"/>
              <a:gd name="connsiteY960" fmla="*/ 406504 h 1430184"/>
              <a:gd name="connsiteX961" fmla="*/ 3434828 w 12192000"/>
              <a:gd name="connsiteY961" fmla="*/ 403699 h 1430184"/>
              <a:gd name="connsiteX962" fmla="*/ 3425711 w 12192000"/>
              <a:gd name="connsiteY962" fmla="*/ 402738 h 1430184"/>
              <a:gd name="connsiteX963" fmla="*/ 3548959 w 12192000"/>
              <a:gd name="connsiteY963" fmla="*/ 401829 h 1430184"/>
              <a:gd name="connsiteX964" fmla="*/ 3566736 w 12192000"/>
              <a:gd name="connsiteY964" fmla="*/ 404388 h 1430184"/>
              <a:gd name="connsiteX965" fmla="*/ 3584547 w 12192000"/>
              <a:gd name="connsiteY965" fmla="*/ 404392 h 1430184"/>
              <a:gd name="connsiteX966" fmla="*/ 3566683 w 12192000"/>
              <a:gd name="connsiteY966" fmla="*/ 402083 h 1430184"/>
              <a:gd name="connsiteX967" fmla="*/ 3548959 w 12192000"/>
              <a:gd name="connsiteY967" fmla="*/ 401829 h 1430184"/>
              <a:gd name="connsiteX968" fmla="*/ 3506221 w 12192000"/>
              <a:gd name="connsiteY968" fmla="*/ 401557 h 1430184"/>
              <a:gd name="connsiteX969" fmla="*/ 3463286 w 12192000"/>
              <a:gd name="connsiteY969" fmla="*/ 401921 h 1430184"/>
              <a:gd name="connsiteX970" fmla="*/ 3489884 w 12192000"/>
              <a:gd name="connsiteY970" fmla="*/ 405505 h 1430184"/>
              <a:gd name="connsiteX971" fmla="*/ 3530915 w 12192000"/>
              <a:gd name="connsiteY971" fmla="*/ 404657 h 1430184"/>
              <a:gd name="connsiteX972" fmla="*/ 3506221 w 12192000"/>
              <a:gd name="connsiteY972" fmla="*/ 401557 h 1430184"/>
              <a:gd name="connsiteX973" fmla="*/ 3255729 w 12192000"/>
              <a:gd name="connsiteY973" fmla="*/ 400785 h 1430184"/>
              <a:gd name="connsiteX974" fmla="*/ 3185672 w 12192000"/>
              <a:gd name="connsiteY974" fmla="*/ 405160 h 1430184"/>
              <a:gd name="connsiteX975" fmla="*/ 3228730 w 12192000"/>
              <a:gd name="connsiteY975" fmla="*/ 408154 h 1430184"/>
              <a:gd name="connsiteX976" fmla="*/ 3294768 w 12192000"/>
              <a:gd name="connsiteY976" fmla="*/ 403612 h 1430184"/>
              <a:gd name="connsiteX977" fmla="*/ 3255729 w 12192000"/>
              <a:gd name="connsiteY977" fmla="*/ 400785 h 1430184"/>
              <a:gd name="connsiteX978" fmla="*/ 2854438 w 12192000"/>
              <a:gd name="connsiteY978" fmla="*/ 400365 h 1430184"/>
              <a:gd name="connsiteX979" fmla="*/ 2810981 w 12192000"/>
              <a:gd name="connsiteY979" fmla="*/ 403597 h 1430184"/>
              <a:gd name="connsiteX980" fmla="*/ 2818943 w 12192000"/>
              <a:gd name="connsiteY980" fmla="*/ 403302 h 1430184"/>
              <a:gd name="connsiteX981" fmla="*/ 2820930 w 12192000"/>
              <a:gd name="connsiteY981" fmla="*/ 403128 h 1430184"/>
              <a:gd name="connsiteX982" fmla="*/ 2820930 w 12192000"/>
              <a:gd name="connsiteY982" fmla="*/ 403131 h 1430184"/>
              <a:gd name="connsiteX983" fmla="*/ 2854438 w 12192000"/>
              <a:gd name="connsiteY983" fmla="*/ 400365 h 1430184"/>
              <a:gd name="connsiteX984" fmla="*/ 3173907 w 12192000"/>
              <a:gd name="connsiteY984" fmla="*/ 396796 h 1430184"/>
              <a:gd name="connsiteX985" fmla="*/ 3103345 w 12192000"/>
              <a:gd name="connsiteY985" fmla="*/ 401337 h 1430184"/>
              <a:gd name="connsiteX986" fmla="*/ 3146466 w 12192000"/>
              <a:gd name="connsiteY986" fmla="*/ 403018 h 1430184"/>
              <a:gd name="connsiteX987" fmla="*/ 3212283 w 12192000"/>
              <a:gd name="connsiteY987" fmla="*/ 398351 h 1430184"/>
              <a:gd name="connsiteX988" fmla="*/ 3173907 w 12192000"/>
              <a:gd name="connsiteY988" fmla="*/ 396796 h 1430184"/>
              <a:gd name="connsiteX989" fmla="*/ 3358971 w 12192000"/>
              <a:gd name="connsiteY989" fmla="*/ 396432 h 1430184"/>
              <a:gd name="connsiteX990" fmla="*/ 3297707 w 12192000"/>
              <a:gd name="connsiteY990" fmla="*/ 398703 h 1430184"/>
              <a:gd name="connsiteX991" fmla="*/ 3330182 w 12192000"/>
              <a:gd name="connsiteY991" fmla="*/ 401583 h 1430184"/>
              <a:gd name="connsiteX992" fmla="*/ 3387875 w 12192000"/>
              <a:gd name="connsiteY992" fmla="*/ 398930 h 1430184"/>
              <a:gd name="connsiteX993" fmla="*/ 3358971 w 12192000"/>
              <a:gd name="connsiteY993" fmla="*/ 396432 h 1430184"/>
              <a:gd name="connsiteX994" fmla="*/ 3499565 w 12192000"/>
              <a:gd name="connsiteY994" fmla="*/ 395551 h 1430184"/>
              <a:gd name="connsiteX995" fmla="*/ 3507516 w 12192000"/>
              <a:gd name="connsiteY995" fmla="*/ 396451 h 1430184"/>
              <a:gd name="connsiteX996" fmla="*/ 3515856 w 12192000"/>
              <a:gd name="connsiteY996" fmla="*/ 396448 h 1430184"/>
              <a:gd name="connsiteX997" fmla="*/ 3507440 w 12192000"/>
              <a:gd name="connsiteY997" fmla="*/ 395679 h 1430184"/>
              <a:gd name="connsiteX998" fmla="*/ 3499565 w 12192000"/>
              <a:gd name="connsiteY998" fmla="*/ 395551 h 1430184"/>
              <a:gd name="connsiteX999" fmla="*/ 3004384 w 12192000"/>
              <a:gd name="connsiteY999" fmla="*/ 395486 h 1430184"/>
              <a:gd name="connsiteX1000" fmla="*/ 2981694 w 12192000"/>
              <a:gd name="connsiteY1000" fmla="*/ 395899 h 1430184"/>
              <a:gd name="connsiteX1001" fmla="*/ 2916650 w 12192000"/>
              <a:gd name="connsiteY1001" fmla="*/ 400467 h 1430184"/>
              <a:gd name="connsiteX1002" fmla="*/ 2946575 w 12192000"/>
              <a:gd name="connsiteY1002" fmla="*/ 399990 h 1430184"/>
              <a:gd name="connsiteX1003" fmla="*/ 3004384 w 12192000"/>
              <a:gd name="connsiteY1003" fmla="*/ 395486 h 1430184"/>
              <a:gd name="connsiteX1004" fmla="*/ 232477 w 12192000"/>
              <a:gd name="connsiteY1004" fmla="*/ 395270 h 1430184"/>
              <a:gd name="connsiteX1005" fmla="*/ 421483 w 12192000"/>
              <a:gd name="connsiteY1005" fmla="*/ 432771 h 1430184"/>
              <a:gd name="connsiteX1006" fmla="*/ 425892 w 12192000"/>
              <a:gd name="connsiteY1006" fmla="*/ 433358 h 1430184"/>
              <a:gd name="connsiteX1007" fmla="*/ 554569 w 12192000"/>
              <a:gd name="connsiteY1007" fmla="*/ 449001 h 1430184"/>
              <a:gd name="connsiteX1008" fmla="*/ 344237 w 12192000"/>
              <a:gd name="connsiteY1008" fmla="*/ 412257 h 1430184"/>
              <a:gd name="connsiteX1009" fmla="*/ 232477 w 12192000"/>
              <a:gd name="connsiteY1009" fmla="*/ 395270 h 1430184"/>
              <a:gd name="connsiteX1010" fmla="*/ 3443732 w 12192000"/>
              <a:gd name="connsiteY1010" fmla="*/ 395092 h 1430184"/>
              <a:gd name="connsiteX1011" fmla="*/ 3405657 w 12192000"/>
              <a:gd name="connsiteY1011" fmla="*/ 395410 h 1430184"/>
              <a:gd name="connsiteX1012" fmla="*/ 3426826 w 12192000"/>
              <a:gd name="connsiteY1012" fmla="*/ 397639 h 1430184"/>
              <a:gd name="connsiteX1013" fmla="*/ 3462246 w 12192000"/>
              <a:gd name="connsiteY1013" fmla="*/ 396848 h 1430184"/>
              <a:gd name="connsiteX1014" fmla="*/ 3443732 w 12192000"/>
              <a:gd name="connsiteY1014" fmla="*/ 395092 h 1430184"/>
              <a:gd name="connsiteX1015" fmla="*/ 3083657 w 12192000"/>
              <a:gd name="connsiteY1015" fmla="*/ 395066 h 1430184"/>
              <a:gd name="connsiteX1016" fmla="*/ 3014106 w 12192000"/>
              <a:gd name="connsiteY1016" fmla="*/ 399736 h 1430184"/>
              <a:gd name="connsiteX1017" fmla="*/ 3052406 w 12192000"/>
              <a:gd name="connsiteY1017" fmla="*/ 400149 h 1430184"/>
              <a:gd name="connsiteX1018" fmla="*/ 3116929 w 12192000"/>
              <a:gd name="connsiteY1018" fmla="*/ 395410 h 1430184"/>
              <a:gd name="connsiteX1019" fmla="*/ 3083657 w 12192000"/>
              <a:gd name="connsiteY1019" fmla="*/ 395066 h 1430184"/>
              <a:gd name="connsiteX1020" fmla="*/ 366259 w 12192000"/>
              <a:gd name="connsiteY1020" fmla="*/ 393473 h 1430184"/>
              <a:gd name="connsiteX1021" fmla="*/ 507226 w 12192000"/>
              <a:gd name="connsiteY1021" fmla="*/ 417067 h 1430184"/>
              <a:gd name="connsiteX1022" fmla="*/ 589502 w 12192000"/>
              <a:gd name="connsiteY1022" fmla="*/ 426942 h 1430184"/>
              <a:gd name="connsiteX1023" fmla="*/ 429063 w 12192000"/>
              <a:gd name="connsiteY1023" fmla="*/ 402579 h 1430184"/>
              <a:gd name="connsiteX1024" fmla="*/ 366259 w 12192000"/>
              <a:gd name="connsiteY1024" fmla="*/ 393473 h 1430184"/>
              <a:gd name="connsiteX1025" fmla="*/ 401064 w 12192000"/>
              <a:gd name="connsiteY1025" fmla="*/ 392882 h 1430184"/>
              <a:gd name="connsiteX1026" fmla="*/ 429748 w 12192000"/>
              <a:gd name="connsiteY1026" fmla="*/ 397655 h 1430184"/>
              <a:gd name="connsiteX1027" fmla="*/ 436623 w 12192000"/>
              <a:gd name="connsiteY1027" fmla="*/ 398631 h 1430184"/>
              <a:gd name="connsiteX1028" fmla="*/ 401064 w 12192000"/>
              <a:gd name="connsiteY1028" fmla="*/ 392882 h 1430184"/>
              <a:gd name="connsiteX1029" fmla="*/ 3285539 w 12192000"/>
              <a:gd name="connsiteY1029" fmla="*/ 391788 h 1430184"/>
              <a:gd name="connsiteX1030" fmla="*/ 3228091 w 12192000"/>
              <a:gd name="connsiteY1030" fmla="*/ 394014 h 1430184"/>
              <a:gd name="connsiteX1031" fmla="*/ 3229230 w 12192000"/>
              <a:gd name="connsiteY1031" fmla="*/ 394067 h 1430184"/>
              <a:gd name="connsiteX1032" fmla="*/ 3256525 w 12192000"/>
              <a:gd name="connsiteY1032" fmla="*/ 395728 h 1430184"/>
              <a:gd name="connsiteX1033" fmla="*/ 3310193 w 12192000"/>
              <a:gd name="connsiteY1033" fmla="*/ 393143 h 1430184"/>
              <a:gd name="connsiteX1034" fmla="*/ 3289901 w 12192000"/>
              <a:gd name="connsiteY1034" fmla="*/ 391977 h 1430184"/>
              <a:gd name="connsiteX1035" fmla="*/ 3285539 w 12192000"/>
              <a:gd name="connsiteY1035" fmla="*/ 391788 h 1430184"/>
              <a:gd name="connsiteX1036" fmla="*/ 3376271 w 12192000"/>
              <a:gd name="connsiteY1036" fmla="*/ 390153 h 1430184"/>
              <a:gd name="connsiteX1037" fmla="*/ 3346723 w 12192000"/>
              <a:gd name="connsiteY1037" fmla="*/ 390399 h 1430184"/>
              <a:gd name="connsiteX1038" fmla="*/ 3359922 w 12192000"/>
              <a:gd name="connsiteY1038" fmla="*/ 391353 h 1430184"/>
              <a:gd name="connsiteX1039" fmla="*/ 3385877 w 12192000"/>
              <a:gd name="connsiteY1039" fmla="*/ 390736 h 1430184"/>
              <a:gd name="connsiteX1040" fmla="*/ 3376271 w 12192000"/>
              <a:gd name="connsiteY1040" fmla="*/ 390153 h 1430184"/>
              <a:gd name="connsiteX1041" fmla="*/ 3084389 w 12192000"/>
              <a:gd name="connsiteY1041" fmla="*/ 390043 h 1430184"/>
              <a:gd name="connsiteX1042" fmla="*/ 3084052 w 12192000"/>
              <a:gd name="connsiteY1042" fmla="*/ 390058 h 1430184"/>
              <a:gd name="connsiteX1043" fmla="*/ 3084134 w 12192000"/>
              <a:gd name="connsiteY1043" fmla="*/ 390058 h 1430184"/>
              <a:gd name="connsiteX1044" fmla="*/ 3084389 w 12192000"/>
              <a:gd name="connsiteY1044" fmla="*/ 390043 h 1430184"/>
              <a:gd name="connsiteX1045" fmla="*/ 3206260 w 12192000"/>
              <a:gd name="connsiteY1045" fmla="*/ 389131 h 1430184"/>
              <a:gd name="connsiteX1046" fmla="*/ 3155567 w 12192000"/>
              <a:gd name="connsiteY1046" fmla="*/ 391179 h 1430184"/>
              <a:gd name="connsiteX1047" fmla="*/ 3174562 w 12192000"/>
              <a:gd name="connsiteY1047" fmla="*/ 391761 h 1430184"/>
              <a:gd name="connsiteX1048" fmla="*/ 3219618 w 12192000"/>
              <a:gd name="connsiteY1048" fmla="*/ 389396 h 1430184"/>
              <a:gd name="connsiteX1049" fmla="*/ 3206260 w 12192000"/>
              <a:gd name="connsiteY1049" fmla="*/ 389131 h 1430184"/>
              <a:gd name="connsiteX1050" fmla="*/ 94791 w 12192000"/>
              <a:gd name="connsiteY1050" fmla="*/ 387939 h 1430184"/>
              <a:gd name="connsiteX1051" fmla="*/ 280778 w 12192000"/>
              <a:gd name="connsiteY1051" fmla="*/ 430659 h 1430184"/>
              <a:gd name="connsiteX1052" fmla="*/ 395918 w 12192000"/>
              <a:gd name="connsiteY1052" fmla="*/ 446685 h 1430184"/>
              <a:gd name="connsiteX1053" fmla="*/ 411256 w 12192000"/>
              <a:gd name="connsiteY1053" fmla="*/ 448615 h 1430184"/>
              <a:gd name="connsiteX1054" fmla="*/ 273797 w 12192000"/>
              <a:gd name="connsiteY1054" fmla="*/ 421008 h 1430184"/>
              <a:gd name="connsiteX1055" fmla="*/ 209768 w 12192000"/>
              <a:gd name="connsiteY1055" fmla="*/ 407125 h 1430184"/>
              <a:gd name="connsiteX1056" fmla="*/ 94791 w 12192000"/>
              <a:gd name="connsiteY1056" fmla="*/ 387939 h 1430184"/>
              <a:gd name="connsiteX1057" fmla="*/ 176602 w 12192000"/>
              <a:gd name="connsiteY1057" fmla="*/ 373083 h 1430184"/>
              <a:gd name="connsiteX1058" fmla="*/ 344969 w 12192000"/>
              <a:gd name="connsiteY1058" fmla="*/ 407329 h 1430184"/>
              <a:gd name="connsiteX1059" fmla="*/ 454668 w 12192000"/>
              <a:gd name="connsiteY1059" fmla="*/ 422336 h 1430184"/>
              <a:gd name="connsiteX1060" fmla="*/ 267409 w 12192000"/>
              <a:gd name="connsiteY1060" fmla="*/ 388022 h 1430184"/>
              <a:gd name="connsiteX1061" fmla="*/ 176602 w 12192000"/>
              <a:gd name="connsiteY1061" fmla="*/ 373083 h 1430184"/>
              <a:gd name="connsiteX1062" fmla="*/ 35652 w 12192000"/>
              <a:gd name="connsiteY1062" fmla="*/ 361225 h 1430184"/>
              <a:gd name="connsiteX1063" fmla="*/ 210616 w 12192000"/>
              <a:gd name="connsiteY1063" fmla="*/ 402200 h 1430184"/>
              <a:gd name="connsiteX1064" fmla="*/ 328301 w 12192000"/>
              <a:gd name="connsiteY1064" fmla="*/ 420039 h 1430184"/>
              <a:gd name="connsiteX1065" fmla="*/ 219962 w 12192000"/>
              <a:gd name="connsiteY1065" fmla="*/ 397734 h 1430184"/>
              <a:gd name="connsiteX1066" fmla="*/ 137715 w 12192000"/>
              <a:gd name="connsiteY1066" fmla="*/ 379544 h 1430184"/>
              <a:gd name="connsiteX1067" fmla="*/ 35652 w 12192000"/>
              <a:gd name="connsiteY1067" fmla="*/ 361225 h 1430184"/>
              <a:gd name="connsiteX1068" fmla="*/ 127899 w 12192000"/>
              <a:gd name="connsiteY1068" fmla="*/ 353962 h 1430184"/>
              <a:gd name="connsiteX1069" fmla="*/ 268193 w 12192000"/>
              <a:gd name="connsiteY1069" fmla="*/ 383090 h 1430184"/>
              <a:gd name="connsiteX1070" fmla="*/ 349458 w 12192000"/>
              <a:gd name="connsiteY1070" fmla="*/ 395539 h 1430184"/>
              <a:gd name="connsiteX1071" fmla="*/ 192132 w 12192000"/>
              <a:gd name="connsiteY1071" fmla="*/ 365377 h 1430184"/>
              <a:gd name="connsiteX1072" fmla="*/ 127899 w 12192000"/>
              <a:gd name="connsiteY1072" fmla="*/ 353962 h 1430184"/>
              <a:gd name="connsiteX1073" fmla="*/ 100854 w 12192000"/>
              <a:gd name="connsiteY1073" fmla="*/ 341108 h 1430184"/>
              <a:gd name="connsiteX1074" fmla="*/ 192950 w 12192000"/>
              <a:gd name="connsiteY1074" fmla="*/ 360452 h 1430184"/>
              <a:gd name="connsiteX1075" fmla="*/ 220682 w 12192000"/>
              <a:gd name="connsiteY1075" fmla="*/ 365241 h 1430184"/>
              <a:gd name="connsiteX1076" fmla="*/ 110622 w 12192000"/>
              <a:gd name="connsiteY1076" fmla="*/ 342982 h 1430184"/>
              <a:gd name="connsiteX1077" fmla="*/ 100854 w 12192000"/>
              <a:gd name="connsiteY1077" fmla="*/ 341108 h 1430184"/>
              <a:gd name="connsiteX1078" fmla="*/ 7895720 w 12192000"/>
              <a:gd name="connsiteY1078" fmla="*/ 315072 h 1430184"/>
              <a:gd name="connsiteX1079" fmla="*/ 7731888 w 12192000"/>
              <a:gd name="connsiteY1079" fmla="*/ 402113 h 1430184"/>
              <a:gd name="connsiteX1080" fmla="*/ 7603367 w 12192000"/>
              <a:gd name="connsiteY1080" fmla="*/ 482297 h 1430184"/>
              <a:gd name="connsiteX1081" fmla="*/ 7680550 w 12192000"/>
              <a:gd name="connsiteY1081" fmla="*/ 435916 h 1430184"/>
              <a:gd name="connsiteX1082" fmla="*/ 7778001 w 12192000"/>
              <a:gd name="connsiteY1082" fmla="*/ 381497 h 1430184"/>
              <a:gd name="connsiteX1083" fmla="*/ 7803554 w 12192000"/>
              <a:gd name="connsiteY1083" fmla="*/ 366452 h 1430184"/>
              <a:gd name="connsiteX1084" fmla="*/ 7895720 w 12192000"/>
              <a:gd name="connsiteY1084" fmla="*/ 315072 h 1430184"/>
              <a:gd name="connsiteX1085" fmla="*/ 10016349 w 12192000"/>
              <a:gd name="connsiteY1085" fmla="*/ 301173 h 1430184"/>
              <a:gd name="connsiteX1086" fmla="*/ 10141386 w 12192000"/>
              <a:gd name="connsiteY1086" fmla="*/ 362262 h 1430184"/>
              <a:gd name="connsiteX1087" fmla="*/ 10751935 w 12192000"/>
              <a:gd name="connsiteY1087" fmla="*/ 636676 h 1430184"/>
              <a:gd name="connsiteX1088" fmla="*/ 10413529 w 12192000"/>
              <a:gd name="connsiteY1088" fmla="*/ 483936 h 1430184"/>
              <a:gd name="connsiteX1089" fmla="*/ 10016349 w 12192000"/>
              <a:gd name="connsiteY1089" fmla="*/ 301173 h 1430184"/>
              <a:gd name="connsiteX1090" fmla="*/ 7997758 w 12192000"/>
              <a:gd name="connsiteY1090" fmla="*/ 279796 h 1430184"/>
              <a:gd name="connsiteX1091" fmla="*/ 7780208 w 12192000"/>
              <a:gd name="connsiteY1091" fmla="*/ 386924 h 1430184"/>
              <a:gd name="connsiteX1092" fmla="*/ 7606271 w 12192000"/>
              <a:gd name="connsiteY1092" fmla="*/ 495627 h 1430184"/>
              <a:gd name="connsiteX1093" fmla="*/ 7668295 w 12192000"/>
              <a:gd name="connsiteY1093" fmla="*/ 458531 h 1430184"/>
              <a:gd name="connsiteX1094" fmla="*/ 7847924 w 12192000"/>
              <a:gd name="connsiteY1094" fmla="*/ 361259 h 1430184"/>
              <a:gd name="connsiteX1095" fmla="*/ 7997758 w 12192000"/>
              <a:gd name="connsiteY1095" fmla="*/ 279796 h 1430184"/>
              <a:gd name="connsiteX1096" fmla="*/ 8044626 w 12192000"/>
              <a:gd name="connsiteY1096" fmla="*/ 277037 h 1430184"/>
              <a:gd name="connsiteX1097" fmla="*/ 7850014 w 12192000"/>
              <a:gd name="connsiteY1097" fmla="*/ 366770 h 1430184"/>
              <a:gd name="connsiteX1098" fmla="*/ 7846239 w 12192000"/>
              <a:gd name="connsiteY1098" fmla="*/ 368916 h 1430184"/>
              <a:gd name="connsiteX1099" fmla="*/ 7144396 w 12192000"/>
              <a:gd name="connsiteY1099" fmla="*/ 837867 h 1430184"/>
              <a:gd name="connsiteX1100" fmla="*/ 6920108 w 12192000"/>
              <a:gd name="connsiteY1100" fmla="*/ 979064 h 1430184"/>
              <a:gd name="connsiteX1101" fmla="*/ 6829336 w 12192000"/>
              <a:gd name="connsiteY1101" fmla="*/ 1040126 h 1430184"/>
              <a:gd name="connsiteX1102" fmla="*/ 7179067 w 12192000"/>
              <a:gd name="connsiteY1102" fmla="*/ 832311 h 1430184"/>
              <a:gd name="connsiteX1103" fmla="*/ 7880678 w 12192000"/>
              <a:gd name="connsiteY1103" fmla="*/ 365718 h 1430184"/>
              <a:gd name="connsiteX1104" fmla="*/ 8044626 w 12192000"/>
              <a:gd name="connsiteY1104" fmla="*/ 277037 h 1430184"/>
              <a:gd name="connsiteX1105" fmla="*/ 9992422 w 12192000"/>
              <a:gd name="connsiteY1105" fmla="*/ 271133 h 1430184"/>
              <a:gd name="connsiteX1106" fmla="*/ 10030926 w 12192000"/>
              <a:gd name="connsiteY1106" fmla="*/ 289618 h 1430184"/>
              <a:gd name="connsiteX1107" fmla="*/ 10190170 w 12192000"/>
              <a:gd name="connsiteY1107" fmla="*/ 361717 h 1430184"/>
              <a:gd name="connsiteX1108" fmla="*/ 10153524 w 12192000"/>
              <a:gd name="connsiteY1108" fmla="*/ 343830 h 1430184"/>
              <a:gd name="connsiteX1109" fmla="*/ 9992422 w 12192000"/>
              <a:gd name="connsiteY1109" fmla="*/ 271133 h 1430184"/>
              <a:gd name="connsiteX1110" fmla="*/ 9863204 w 12192000"/>
              <a:gd name="connsiteY1110" fmla="*/ 228613 h 1430184"/>
              <a:gd name="connsiteX1111" fmla="*/ 9928655 w 12192000"/>
              <a:gd name="connsiteY1111" fmla="*/ 259104 h 1430184"/>
              <a:gd name="connsiteX1112" fmla="*/ 10114091 w 12192000"/>
              <a:gd name="connsiteY1112" fmla="*/ 336907 h 1430184"/>
              <a:gd name="connsiteX1113" fmla="*/ 10028371 w 12192000"/>
              <a:gd name="connsiteY1113" fmla="*/ 295242 h 1430184"/>
              <a:gd name="connsiteX1114" fmla="*/ 9863204 w 12192000"/>
              <a:gd name="connsiteY1114" fmla="*/ 228613 h 1430184"/>
              <a:gd name="connsiteX1115" fmla="*/ 9803328 w 12192000"/>
              <a:gd name="connsiteY1115" fmla="*/ 220683 h 1430184"/>
              <a:gd name="connsiteX1116" fmla="*/ 10111535 w 12192000"/>
              <a:gd name="connsiteY1116" fmla="*/ 368057 h 1430184"/>
              <a:gd name="connsiteX1117" fmla="*/ 10788116 w 12192000"/>
              <a:gd name="connsiteY1117" fmla="*/ 668295 h 1430184"/>
              <a:gd name="connsiteX1118" fmla="*/ 11061478 w 12192000"/>
              <a:gd name="connsiteY1118" fmla="*/ 755788 h 1430184"/>
              <a:gd name="connsiteX1119" fmla="*/ 10888123 w 12192000"/>
              <a:gd name="connsiteY1119" fmla="*/ 692118 h 1430184"/>
              <a:gd name="connsiteX1120" fmla="*/ 10815005 w 12192000"/>
              <a:gd name="connsiteY1120" fmla="*/ 666623 h 1430184"/>
              <a:gd name="connsiteX1121" fmla="*/ 10138599 w 12192000"/>
              <a:gd name="connsiteY1121" fmla="*/ 367735 h 1430184"/>
              <a:gd name="connsiteX1122" fmla="*/ 9926158 w 12192000"/>
              <a:gd name="connsiteY1122" fmla="*/ 264770 h 1430184"/>
              <a:gd name="connsiteX1123" fmla="*/ 9803328 w 12192000"/>
              <a:gd name="connsiteY1123" fmla="*/ 220683 h 1430184"/>
              <a:gd name="connsiteX1124" fmla="*/ 8101307 w 12192000"/>
              <a:gd name="connsiteY1124" fmla="*/ 213019 h 1430184"/>
              <a:gd name="connsiteX1125" fmla="*/ 8009084 w 12192000"/>
              <a:gd name="connsiteY1125" fmla="*/ 253158 h 1430184"/>
              <a:gd name="connsiteX1126" fmla="*/ 7949904 w 12192000"/>
              <a:gd name="connsiteY1126" fmla="*/ 282328 h 1430184"/>
              <a:gd name="connsiteX1127" fmla="*/ 8039398 w 12192000"/>
              <a:gd name="connsiteY1127" fmla="*/ 241810 h 1430184"/>
              <a:gd name="connsiteX1128" fmla="*/ 8101307 w 12192000"/>
              <a:gd name="connsiteY1128" fmla="*/ 213019 h 1430184"/>
              <a:gd name="connsiteX1129" fmla="*/ 9859197 w 12192000"/>
              <a:gd name="connsiteY1129" fmla="*/ 209237 h 1430184"/>
              <a:gd name="connsiteX1130" fmla="*/ 9874587 w 12192000"/>
              <a:gd name="connsiteY1130" fmla="*/ 216191 h 1430184"/>
              <a:gd name="connsiteX1131" fmla="*/ 9951711 w 12192000"/>
              <a:gd name="connsiteY1131" fmla="*/ 247185 h 1430184"/>
              <a:gd name="connsiteX1132" fmla="*/ 9859197 w 12192000"/>
              <a:gd name="connsiteY1132" fmla="*/ 209237 h 1430184"/>
              <a:gd name="connsiteX1133" fmla="*/ 8243302 w 12192000"/>
              <a:gd name="connsiteY1133" fmla="*/ 202901 h 1430184"/>
              <a:gd name="connsiteX1134" fmla="*/ 8117452 w 12192000"/>
              <a:gd name="connsiteY1134" fmla="*/ 247734 h 1430184"/>
              <a:gd name="connsiteX1135" fmla="*/ 7882943 w 12192000"/>
              <a:gd name="connsiteY1135" fmla="*/ 371134 h 1430184"/>
              <a:gd name="connsiteX1136" fmla="*/ 7181796 w 12192000"/>
              <a:gd name="connsiteY1136" fmla="*/ 837311 h 1430184"/>
              <a:gd name="connsiteX1137" fmla="*/ 6788857 w 12192000"/>
              <a:gd name="connsiteY1137" fmla="*/ 1066333 h 1430184"/>
              <a:gd name="connsiteX1138" fmla="*/ 6747507 w 12192000"/>
              <a:gd name="connsiteY1138" fmla="*/ 1092354 h 1430184"/>
              <a:gd name="connsiteX1139" fmla="*/ 7207292 w 12192000"/>
              <a:gd name="connsiteY1139" fmla="*/ 835650 h 1430184"/>
              <a:gd name="connsiteX1140" fmla="*/ 7908322 w 12192000"/>
              <a:gd name="connsiteY1140" fmla="*/ 371895 h 1430184"/>
              <a:gd name="connsiteX1141" fmla="*/ 8243302 w 12192000"/>
              <a:gd name="connsiteY1141" fmla="*/ 202901 h 1430184"/>
              <a:gd name="connsiteX1142" fmla="*/ 8204739 w 12192000"/>
              <a:gd name="connsiteY1142" fmla="*/ 182679 h 1430184"/>
              <a:gd name="connsiteX1143" fmla="*/ 8041082 w 12192000"/>
              <a:gd name="connsiteY1143" fmla="*/ 247549 h 1430184"/>
              <a:gd name="connsiteX1144" fmla="*/ 7910297 w 12192000"/>
              <a:gd name="connsiteY1144" fmla="*/ 313876 h 1430184"/>
              <a:gd name="connsiteX1145" fmla="*/ 8091086 w 12192000"/>
              <a:gd name="connsiteY1145" fmla="*/ 233775 h 1430184"/>
              <a:gd name="connsiteX1146" fmla="*/ 8204739 w 12192000"/>
              <a:gd name="connsiteY1146" fmla="*/ 182679 h 1430184"/>
              <a:gd name="connsiteX1147" fmla="*/ 8248413 w 12192000"/>
              <a:gd name="connsiteY1147" fmla="*/ 182410 h 1430184"/>
              <a:gd name="connsiteX1148" fmla="*/ 8092654 w 12192000"/>
              <a:gd name="connsiteY1148" fmla="*/ 239581 h 1430184"/>
              <a:gd name="connsiteX1149" fmla="*/ 7941715 w 12192000"/>
              <a:gd name="connsiteY1149" fmla="*/ 315904 h 1430184"/>
              <a:gd name="connsiteX1150" fmla="*/ 8115884 w 12192000"/>
              <a:gd name="connsiteY1150" fmla="*/ 241924 h 1430184"/>
              <a:gd name="connsiteX1151" fmla="*/ 8248413 w 12192000"/>
              <a:gd name="connsiteY1151" fmla="*/ 182410 h 1430184"/>
              <a:gd name="connsiteX1152" fmla="*/ 9657907 w 12192000"/>
              <a:gd name="connsiteY1152" fmla="*/ 178349 h 1430184"/>
              <a:gd name="connsiteX1153" fmla="*/ 10087202 w 12192000"/>
              <a:gd name="connsiteY1153" fmla="*/ 377999 h 1430184"/>
              <a:gd name="connsiteX1154" fmla="*/ 10764538 w 12192000"/>
              <a:gd name="connsiteY1154" fmla="*/ 679578 h 1430184"/>
              <a:gd name="connsiteX1155" fmla="*/ 11338441 w 12192000"/>
              <a:gd name="connsiteY1155" fmla="*/ 838545 h 1430184"/>
              <a:gd name="connsiteX1156" fmla="*/ 11156954 w 12192000"/>
              <a:gd name="connsiteY1156" fmla="*/ 787014 h 1430184"/>
              <a:gd name="connsiteX1157" fmla="*/ 10785851 w 12192000"/>
              <a:gd name="connsiteY1157" fmla="*/ 673818 h 1430184"/>
              <a:gd name="connsiteX1158" fmla="*/ 10108748 w 12192000"/>
              <a:gd name="connsiteY1158" fmla="*/ 373541 h 1430184"/>
              <a:gd name="connsiteX1159" fmla="*/ 9749782 w 12192000"/>
              <a:gd name="connsiteY1159" fmla="*/ 203791 h 1430184"/>
              <a:gd name="connsiteX1160" fmla="*/ 9657907 w 12192000"/>
              <a:gd name="connsiteY1160" fmla="*/ 178349 h 1430184"/>
              <a:gd name="connsiteX1161" fmla="*/ 9745776 w 12192000"/>
              <a:gd name="connsiteY1161" fmla="*/ 176631 h 1430184"/>
              <a:gd name="connsiteX1162" fmla="*/ 9794153 w 12192000"/>
              <a:gd name="connsiteY1162" fmla="*/ 197535 h 1430184"/>
              <a:gd name="connsiteX1163" fmla="*/ 9917912 w 12192000"/>
              <a:gd name="connsiteY1163" fmla="*/ 242881 h 1430184"/>
              <a:gd name="connsiteX1164" fmla="*/ 9872089 w 12192000"/>
              <a:gd name="connsiteY1164" fmla="*/ 221887 h 1430184"/>
              <a:gd name="connsiteX1165" fmla="*/ 9745776 w 12192000"/>
              <a:gd name="connsiteY1165" fmla="*/ 176631 h 1430184"/>
              <a:gd name="connsiteX1166" fmla="*/ 9690545 w 12192000"/>
              <a:gd name="connsiteY1166" fmla="*/ 171801 h 1430184"/>
              <a:gd name="connsiteX1167" fmla="*/ 9752105 w 12192000"/>
              <a:gd name="connsiteY1167" fmla="*/ 197993 h 1430184"/>
              <a:gd name="connsiteX1168" fmla="*/ 9856293 w 12192000"/>
              <a:gd name="connsiteY1168" fmla="*/ 232257 h 1430184"/>
              <a:gd name="connsiteX1169" fmla="*/ 9791772 w 12192000"/>
              <a:gd name="connsiteY1169" fmla="*/ 203292 h 1430184"/>
              <a:gd name="connsiteX1170" fmla="*/ 9690545 w 12192000"/>
              <a:gd name="connsiteY1170" fmla="*/ 171801 h 1430184"/>
              <a:gd name="connsiteX1171" fmla="*/ 9538678 w 12192000"/>
              <a:gd name="connsiteY1171" fmla="*/ 153141 h 1430184"/>
              <a:gd name="connsiteX1172" fmla="*/ 10067863 w 12192000"/>
              <a:gd name="connsiteY1172" fmla="*/ 391739 h 1430184"/>
              <a:gd name="connsiteX1173" fmla="*/ 10746011 w 12192000"/>
              <a:gd name="connsiteY1173" fmla="*/ 694612 h 1430184"/>
              <a:gd name="connsiteX1174" fmla="*/ 11571439 w 12192000"/>
              <a:gd name="connsiteY1174" fmla="*/ 895190 h 1430184"/>
              <a:gd name="connsiteX1175" fmla="*/ 11642349 w 12192000"/>
              <a:gd name="connsiteY1175" fmla="*/ 903525 h 1430184"/>
              <a:gd name="connsiteX1176" fmla="*/ 11432697 w 12192000"/>
              <a:gd name="connsiteY1176" fmla="*/ 861497 h 1430184"/>
              <a:gd name="connsiteX1177" fmla="*/ 10762331 w 12192000"/>
              <a:gd name="connsiteY1177" fmla="*/ 685108 h 1430184"/>
              <a:gd name="connsiteX1178" fmla="*/ 10084414 w 12192000"/>
              <a:gd name="connsiteY1178" fmla="*/ 383488 h 1430184"/>
              <a:gd name="connsiteX1179" fmla="*/ 9617487 w 12192000"/>
              <a:gd name="connsiteY1179" fmla="*/ 168796 h 1430184"/>
              <a:gd name="connsiteX1180" fmla="*/ 9538678 w 12192000"/>
              <a:gd name="connsiteY1180" fmla="*/ 153141 h 1430184"/>
              <a:gd name="connsiteX1181" fmla="*/ 8419561 w 12192000"/>
              <a:gd name="connsiteY1181" fmla="*/ 152819 h 1430184"/>
              <a:gd name="connsiteX1182" fmla="*/ 8323737 w 12192000"/>
              <a:gd name="connsiteY1182" fmla="*/ 178107 h 1430184"/>
              <a:gd name="connsiteX1183" fmla="*/ 8302191 w 12192000"/>
              <a:gd name="connsiteY1183" fmla="*/ 184552 h 1430184"/>
              <a:gd name="connsiteX1184" fmla="*/ 7910587 w 12192000"/>
              <a:gd name="connsiteY1184" fmla="*/ 377322 h 1430184"/>
              <a:gd name="connsiteX1185" fmla="*/ 7210021 w 12192000"/>
              <a:gd name="connsiteY1185" fmla="*/ 840676 h 1430184"/>
              <a:gd name="connsiteX1186" fmla="*/ 6715973 w 12192000"/>
              <a:gd name="connsiteY1186" fmla="*/ 1111654 h 1430184"/>
              <a:gd name="connsiteX1187" fmla="*/ 6680836 w 12192000"/>
              <a:gd name="connsiteY1187" fmla="*/ 1132569 h 1430184"/>
              <a:gd name="connsiteX1188" fmla="*/ 7237201 w 12192000"/>
              <a:gd name="connsiteY1188" fmla="*/ 841346 h 1430184"/>
              <a:gd name="connsiteX1189" fmla="*/ 7937593 w 12192000"/>
              <a:gd name="connsiteY1189" fmla="*/ 380509 h 1430184"/>
              <a:gd name="connsiteX1190" fmla="*/ 8419561 w 12192000"/>
              <a:gd name="connsiteY1190" fmla="*/ 152819 h 1430184"/>
              <a:gd name="connsiteX1191" fmla="*/ 9558133 w 12192000"/>
              <a:gd name="connsiteY1191" fmla="*/ 139349 h 1430184"/>
              <a:gd name="connsiteX1192" fmla="*/ 9619519 w 12192000"/>
              <a:gd name="connsiteY1192" fmla="*/ 162853 h 1430184"/>
              <a:gd name="connsiteX1193" fmla="*/ 9634386 w 12192000"/>
              <a:gd name="connsiteY1193" fmla="*/ 166210 h 1430184"/>
              <a:gd name="connsiteX1194" fmla="*/ 9703089 w 12192000"/>
              <a:gd name="connsiteY1194" fmla="*/ 183822 h 1430184"/>
              <a:gd name="connsiteX1195" fmla="*/ 9640717 w 12192000"/>
              <a:gd name="connsiteY1195" fmla="*/ 158364 h 1430184"/>
              <a:gd name="connsiteX1196" fmla="*/ 9606394 w 12192000"/>
              <a:gd name="connsiteY1196" fmla="*/ 149894 h 1430184"/>
              <a:gd name="connsiteX1197" fmla="*/ 9558133 w 12192000"/>
              <a:gd name="connsiteY1197" fmla="*/ 139349 h 1430184"/>
              <a:gd name="connsiteX1198" fmla="*/ 9432399 w 12192000"/>
              <a:gd name="connsiteY1198" fmla="*/ 138588 h 1430184"/>
              <a:gd name="connsiteX1199" fmla="*/ 10053111 w 12192000"/>
              <a:gd name="connsiteY1199" fmla="*/ 408907 h 1430184"/>
              <a:gd name="connsiteX1200" fmla="*/ 10732015 w 12192000"/>
              <a:gd name="connsiteY1200" fmla="*/ 713037 h 1430184"/>
              <a:gd name="connsiteX1201" fmla="*/ 11565864 w 12192000"/>
              <a:gd name="connsiteY1201" fmla="*/ 915776 h 1430184"/>
              <a:gd name="connsiteX1202" fmla="*/ 11975821 w 12192000"/>
              <a:gd name="connsiteY1202" fmla="*/ 946328 h 1430184"/>
              <a:gd name="connsiteX1203" fmla="*/ 11799095 w 12192000"/>
              <a:gd name="connsiteY1203" fmla="*/ 927343 h 1430184"/>
              <a:gd name="connsiteX1204" fmla="*/ 11734633 w 12192000"/>
              <a:gd name="connsiteY1204" fmla="*/ 918286 h 1430184"/>
              <a:gd name="connsiteX1205" fmla="*/ 11570569 w 12192000"/>
              <a:gd name="connsiteY1205" fmla="*/ 900807 h 1430184"/>
              <a:gd name="connsiteX1206" fmla="*/ 10743804 w 12192000"/>
              <a:gd name="connsiteY1206" fmla="*/ 700138 h 1430184"/>
              <a:gd name="connsiteX1207" fmla="*/ 10065133 w 12192000"/>
              <a:gd name="connsiteY1207" fmla="*/ 397223 h 1430184"/>
              <a:gd name="connsiteX1208" fmla="*/ 9505516 w 12192000"/>
              <a:gd name="connsiteY1208" fmla="*/ 147800 h 1430184"/>
              <a:gd name="connsiteX1209" fmla="*/ 9438265 w 12192000"/>
              <a:gd name="connsiteY1209" fmla="*/ 139167 h 1430184"/>
              <a:gd name="connsiteX1210" fmla="*/ 9432399 w 12192000"/>
              <a:gd name="connsiteY1210" fmla="*/ 138588 h 1430184"/>
              <a:gd name="connsiteX1211" fmla="*/ 9643214 w 12192000"/>
              <a:gd name="connsiteY1211" fmla="*/ 135117 h 1430184"/>
              <a:gd name="connsiteX1212" fmla="*/ 9681253 w 12192000"/>
              <a:gd name="connsiteY1212" fmla="*/ 150022 h 1430184"/>
              <a:gd name="connsiteX1213" fmla="*/ 9781608 w 12192000"/>
              <a:gd name="connsiteY1213" fmla="*/ 182096 h 1430184"/>
              <a:gd name="connsiteX1214" fmla="*/ 9751060 w 12192000"/>
              <a:gd name="connsiteY1214" fmla="*/ 169269 h 1430184"/>
              <a:gd name="connsiteX1215" fmla="*/ 9643214 w 12192000"/>
              <a:gd name="connsiteY1215" fmla="*/ 135117 h 1430184"/>
              <a:gd name="connsiteX1216" fmla="*/ 9589726 w 12192000"/>
              <a:gd name="connsiteY1216" fmla="*/ 132018 h 1430184"/>
              <a:gd name="connsiteX1217" fmla="*/ 9642866 w 12192000"/>
              <a:gd name="connsiteY1217" fmla="*/ 152464 h 1430184"/>
              <a:gd name="connsiteX1218" fmla="*/ 9731314 w 12192000"/>
              <a:gd name="connsiteY1218" fmla="*/ 177304 h 1430184"/>
              <a:gd name="connsiteX1219" fmla="*/ 9679046 w 12192000"/>
              <a:gd name="connsiteY1219" fmla="*/ 155881 h 1430184"/>
              <a:gd name="connsiteX1220" fmla="*/ 9589726 w 12192000"/>
              <a:gd name="connsiteY1220" fmla="*/ 132018 h 1430184"/>
              <a:gd name="connsiteX1221" fmla="*/ 8423395 w 12192000"/>
              <a:gd name="connsiteY1221" fmla="*/ 131904 h 1430184"/>
              <a:gd name="connsiteX1222" fmla="*/ 8335351 w 12192000"/>
              <a:gd name="connsiteY1222" fmla="*/ 155393 h 1430184"/>
              <a:gd name="connsiteX1223" fmla="*/ 8318858 w 12192000"/>
              <a:gd name="connsiteY1223" fmla="*/ 160325 h 1430184"/>
              <a:gd name="connsiteX1224" fmla="*/ 8185574 w 12192000"/>
              <a:gd name="connsiteY1224" fmla="*/ 216243 h 1430184"/>
              <a:gd name="connsiteX1225" fmla="*/ 8300971 w 12192000"/>
              <a:gd name="connsiteY1225" fmla="*/ 178576 h 1430184"/>
              <a:gd name="connsiteX1226" fmla="*/ 8423395 w 12192000"/>
              <a:gd name="connsiteY1226" fmla="*/ 131904 h 1430184"/>
              <a:gd name="connsiteX1227" fmla="*/ 8578225 w 12192000"/>
              <a:gd name="connsiteY1227" fmla="*/ 120992 h 1430184"/>
              <a:gd name="connsiteX1228" fmla="*/ 8470087 w 12192000"/>
              <a:gd name="connsiteY1228" fmla="*/ 141279 h 1430184"/>
              <a:gd name="connsiteX1229" fmla="*/ 7939857 w 12192000"/>
              <a:gd name="connsiteY1229" fmla="*/ 385937 h 1430184"/>
              <a:gd name="connsiteX1230" fmla="*/ 7239813 w 12192000"/>
              <a:gd name="connsiteY1230" fmla="*/ 846387 h 1430184"/>
              <a:gd name="connsiteX1231" fmla="*/ 6654935 w 12192000"/>
              <a:gd name="connsiteY1231" fmla="*/ 1147538 h 1430184"/>
              <a:gd name="connsiteX1232" fmla="*/ 6625316 w 12192000"/>
              <a:gd name="connsiteY1232" fmla="*/ 1164245 h 1430184"/>
              <a:gd name="connsiteX1233" fmla="*/ 7268212 w 12192000"/>
              <a:gd name="connsiteY1233" fmla="*/ 849332 h 1430184"/>
              <a:gd name="connsiteX1234" fmla="*/ 7968023 w 12192000"/>
              <a:gd name="connsiteY1234" fmla="*/ 391477 h 1430184"/>
              <a:gd name="connsiteX1235" fmla="*/ 8578225 w 12192000"/>
              <a:gd name="connsiteY1235" fmla="*/ 120992 h 1430184"/>
              <a:gd name="connsiteX1236" fmla="*/ 9445641 w 12192000"/>
              <a:gd name="connsiteY1236" fmla="*/ 120772 h 1430184"/>
              <a:gd name="connsiteX1237" fmla="*/ 9507317 w 12192000"/>
              <a:gd name="connsiteY1237" fmla="*/ 141745 h 1430184"/>
              <a:gd name="connsiteX1238" fmla="*/ 9581131 w 12192000"/>
              <a:gd name="connsiteY1238" fmla="*/ 154690 h 1430184"/>
              <a:gd name="connsiteX1239" fmla="*/ 9519629 w 12192000"/>
              <a:gd name="connsiteY1239" fmla="*/ 132070 h 1430184"/>
              <a:gd name="connsiteX1240" fmla="*/ 9445641 w 12192000"/>
              <a:gd name="connsiteY1240" fmla="*/ 120772 h 1430184"/>
              <a:gd name="connsiteX1241" fmla="*/ 9108047 w 12192000"/>
              <a:gd name="connsiteY1241" fmla="*/ 114921 h 1430184"/>
              <a:gd name="connsiteX1242" fmla="*/ 8737351 w 12192000"/>
              <a:gd name="connsiteY1242" fmla="*/ 185279 h 1430184"/>
              <a:gd name="connsiteX1243" fmla="*/ 8094338 w 12192000"/>
              <a:gd name="connsiteY1243" fmla="*/ 463096 h 1430184"/>
              <a:gd name="connsiteX1244" fmla="*/ 7397025 w 12192000"/>
              <a:gd name="connsiteY1244" fmla="*/ 907790 h 1430184"/>
              <a:gd name="connsiteX1245" fmla="*/ 6688445 w 12192000"/>
              <a:gd name="connsiteY1245" fmla="*/ 1220167 h 1430184"/>
              <a:gd name="connsiteX1246" fmla="*/ 6443713 w 12192000"/>
              <a:gd name="connsiteY1246" fmla="*/ 1255095 h 1430184"/>
              <a:gd name="connsiteX1247" fmla="*/ 6425361 w 12192000"/>
              <a:gd name="connsiteY1247" fmla="*/ 1263084 h 1430184"/>
              <a:gd name="connsiteX1248" fmla="*/ 6718643 w 12192000"/>
              <a:gd name="connsiteY1248" fmla="*/ 1227287 h 1430184"/>
              <a:gd name="connsiteX1249" fmla="*/ 7424262 w 12192000"/>
              <a:gd name="connsiteY1249" fmla="*/ 921072 h 1430184"/>
              <a:gd name="connsiteX1250" fmla="*/ 8121343 w 12192000"/>
              <a:gd name="connsiteY1250" fmla="*/ 479269 h 1430184"/>
              <a:gd name="connsiteX1251" fmla="*/ 8764995 w 12192000"/>
              <a:gd name="connsiteY1251" fmla="*/ 201550 h 1430184"/>
              <a:gd name="connsiteX1252" fmla="*/ 9182674 w 12192000"/>
              <a:gd name="connsiteY1252" fmla="*/ 127733 h 1430184"/>
              <a:gd name="connsiteX1253" fmla="*/ 9108047 w 12192000"/>
              <a:gd name="connsiteY1253" fmla="*/ 114921 h 1430184"/>
              <a:gd name="connsiteX1254" fmla="*/ 8426821 w 12192000"/>
              <a:gd name="connsiteY1254" fmla="*/ 114633 h 1430184"/>
              <a:gd name="connsiteX1255" fmla="*/ 8350335 w 12192000"/>
              <a:gd name="connsiteY1255" fmla="*/ 135284 h 1430184"/>
              <a:gd name="connsiteX1256" fmla="*/ 8304224 w 12192000"/>
              <a:gd name="connsiteY1256" fmla="*/ 149212 h 1430184"/>
              <a:gd name="connsiteX1257" fmla="*/ 8181451 w 12192000"/>
              <a:gd name="connsiteY1257" fmla="*/ 199268 h 1430184"/>
              <a:gd name="connsiteX1258" fmla="*/ 8317696 w 12192000"/>
              <a:gd name="connsiteY1258" fmla="*/ 154337 h 1430184"/>
              <a:gd name="connsiteX1259" fmla="*/ 8426821 w 12192000"/>
              <a:gd name="connsiteY1259" fmla="*/ 114633 h 1430184"/>
              <a:gd name="connsiteX1260" fmla="*/ 8385123 w 12192000"/>
              <a:gd name="connsiteY1260" fmla="*/ 113592 h 1430184"/>
              <a:gd name="connsiteX1261" fmla="*/ 8369268 w 12192000"/>
              <a:gd name="connsiteY1261" fmla="*/ 118104 h 1430184"/>
              <a:gd name="connsiteX1262" fmla="*/ 8268739 w 12192000"/>
              <a:gd name="connsiteY1262" fmla="*/ 149837 h 1430184"/>
              <a:gd name="connsiteX1263" fmla="*/ 8179418 w 12192000"/>
              <a:gd name="connsiteY1263" fmla="*/ 185442 h 1430184"/>
              <a:gd name="connsiteX1264" fmla="*/ 8303062 w 12192000"/>
              <a:gd name="connsiteY1264" fmla="*/ 143229 h 1430184"/>
              <a:gd name="connsiteX1265" fmla="*/ 8385123 w 12192000"/>
              <a:gd name="connsiteY1265" fmla="*/ 113592 h 1430184"/>
              <a:gd name="connsiteX1266" fmla="*/ 9341221 w 12192000"/>
              <a:gd name="connsiteY1266" fmla="*/ 111076 h 1430184"/>
              <a:gd name="connsiteX1267" fmla="*/ 9404755 w 12192000"/>
              <a:gd name="connsiteY1267" fmla="*/ 129789 h 1430184"/>
              <a:gd name="connsiteX1268" fmla="*/ 9421714 w 12192000"/>
              <a:gd name="connsiteY1268" fmla="*/ 131249 h 1430184"/>
              <a:gd name="connsiteX1269" fmla="*/ 9439252 w 12192000"/>
              <a:gd name="connsiteY1269" fmla="*/ 132994 h 1430184"/>
              <a:gd name="connsiteX1270" fmla="*/ 9475317 w 12192000"/>
              <a:gd name="connsiteY1270" fmla="*/ 137279 h 1430184"/>
              <a:gd name="connsiteX1271" fmla="*/ 9412306 w 12192000"/>
              <a:gd name="connsiteY1271" fmla="*/ 116832 h 1430184"/>
              <a:gd name="connsiteX1272" fmla="*/ 9411609 w 12192000"/>
              <a:gd name="connsiteY1272" fmla="*/ 116753 h 1430184"/>
              <a:gd name="connsiteX1273" fmla="*/ 9392908 w 12192000"/>
              <a:gd name="connsiteY1273" fmla="*/ 114902 h 1430184"/>
              <a:gd name="connsiteX1274" fmla="*/ 9341221 w 12192000"/>
              <a:gd name="connsiteY1274" fmla="*/ 111076 h 1430184"/>
              <a:gd name="connsiteX1275" fmla="*/ 9212002 w 12192000"/>
              <a:gd name="connsiteY1275" fmla="*/ 109047 h 1430184"/>
              <a:gd name="connsiteX1276" fmla="*/ 9135284 w 12192000"/>
              <a:gd name="connsiteY1276" fmla="*/ 112778 h 1430184"/>
              <a:gd name="connsiteX1277" fmla="*/ 9208053 w 12192000"/>
              <a:gd name="connsiteY1277" fmla="*/ 126412 h 1430184"/>
              <a:gd name="connsiteX1278" fmla="*/ 9280183 w 12192000"/>
              <a:gd name="connsiteY1278" fmla="*/ 124773 h 1430184"/>
              <a:gd name="connsiteX1279" fmla="*/ 9239414 w 12192000"/>
              <a:gd name="connsiteY1279" fmla="*/ 114989 h 1430184"/>
              <a:gd name="connsiteX1280" fmla="*/ 9212002 w 12192000"/>
              <a:gd name="connsiteY1280" fmla="*/ 109047 h 1430184"/>
              <a:gd name="connsiteX1281" fmla="*/ 9239821 w 12192000"/>
              <a:gd name="connsiteY1281" fmla="*/ 108604 h 1430184"/>
              <a:gd name="connsiteX1282" fmla="*/ 9241098 w 12192000"/>
              <a:gd name="connsiteY1282" fmla="*/ 108880 h 1430184"/>
              <a:gd name="connsiteX1283" fmla="*/ 9306491 w 12192000"/>
              <a:gd name="connsiteY1283" fmla="*/ 125015 h 1430184"/>
              <a:gd name="connsiteX1284" fmla="*/ 9376414 w 12192000"/>
              <a:gd name="connsiteY1284" fmla="*/ 127760 h 1430184"/>
              <a:gd name="connsiteX1285" fmla="*/ 9311660 w 12192000"/>
              <a:gd name="connsiteY1285" fmla="*/ 109637 h 1430184"/>
              <a:gd name="connsiteX1286" fmla="*/ 9239821 w 12192000"/>
              <a:gd name="connsiteY1286" fmla="*/ 108604 h 1430184"/>
              <a:gd name="connsiteX1287" fmla="*/ 9465444 w 12192000"/>
              <a:gd name="connsiteY1287" fmla="*/ 107060 h 1430184"/>
              <a:gd name="connsiteX1288" fmla="*/ 9521371 w 12192000"/>
              <a:gd name="connsiteY1288" fmla="*/ 126033 h 1430184"/>
              <a:gd name="connsiteX1289" fmla="*/ 9596522 w 12192000"/>
              <a:gd name="connsiteY1289" fmla="*/ 141249 h 1430184"/>
              <a:gd name="connsiteX1290" fmla="*/ 9541175 w 12192000"/>
              <a:gd name="connsiteY1290" fmla="*/ 121052 h 1430184"/>
              <a:gd name="connsiteX1291" fmla="*/ 9465444 w 12192000"/>
              <a:gd name="connsiteY1291" fmla="*/ 107060 h 1430184"/>
              <a:gd name="connsiteX1292" fmla="*/ 8723007 w 12192000"/>
              <a:gd name="connsiteY1292" fmla="*/ 103396 h 1430184"/>
              <a:gd name="connsiteX1293" fmla="*/ 8621084 w 12192000"/>
              <a:gd name="connsiteY1293" fmla="*/ 114630 h 1430184"/>
              <a:gd name="connsiteX1294" fmla="*/ 8615857 w 12192000"/>
              <a:gd name="connsiteY1294" fmla="*/ 116102 h 1430184"/>
              <a:gd name="connsiteX1295" fmla="*/ 7970289 w 12192000"/>
              <a:gd name="connsiteY1295" fmla="*/ 396909 h 1430184"/>
              <a:gd name="connsiteX1296" fmla="*/ 7270826 w 12192000"/>
              <a:gd name="connsiteY1296" fmla="*/ 854392 h 1430184"/>
              <a:gd name="connsiteX1297" fmla="*/ 6603363 w 12192000"/>
              <a:gd name="connsiteY1297" fmla="*/ 1176277 h 1430184"/>
              <a:gd name="connsiteX1298" fmla="*/ 6578333 w 12192000"/>
              <a:gd name="connsiteY1298" fmla="*/ 1189676 h 1430184"/>
              <a:gd name="connsiteX1299" fmla="*/ 6590994 w 12192000"/>
              <a:gd name="connsiteY1299" fmla="*/ 1186894 h 1430184"/>
              <a:gd name="connsiteX1300" fmla="*/ 7299864 w 12192000"/>
              <a:gd name="connsiteY1300" fmla="*/ 859324 h 1430184"/>
              <a:gd name="connsiteX1301" fmla="*/ 7999152 w 12192000"/>
              <a:gd name="connsiteY1301" fmla="*/ 404903 h 1430184"/>
              <a:gd name="connsiteX1302" fmla="*/ 8645359 w 12192000"/>
              <a:gd name="connsiteY1302" fmla="*/ 124202 h 1430184"/>
              <a:gd name="connsiteX1303" fmla="*/ 8723007 w 12192000"/>
              <a:gd name="connsiteY1303" fmla="*/ 103396 h 1430184"/>
              <a:gd name="connsiteX1304" fmla="*/ 9002407 w 12192000"/>
              <a:gd name="connsiteY1304" fmla="*/ 102767 h 1430184"/>
              <a:gd name="connsiteX1305" fmla="*/ 8707558 w 12192000"/>
              <a:gd name="connsiteY1305" fmla="*/ 164875 h 1430184"/>
              <a:gd name="connsiteX1306" fmla="*/ 8063906 w 12192000"/>
              <a:gd name="connsiteY1306" fmla="*/ 443429 h 1430184"/>
              <a:gd name="connsiteX1307" fmla="*/ 7366070 w 12192000"/>
              <a:gd name="connsiteY1307" fmla="*/ 891288 h 1430184"/>
              <a:gd name="connsiteX1308" fmla="*/ 6656677 w 12192000"/>
              <a:gd name="connsiteY1308" fmla="*/ 1209044 h 1430184"/>
              <a:gd name="connsiteX1309" fmla="*/ 6479837 w 12192000"/>
              <a:gd name="connsiteY1309" fmla="*/ 1238714 h 1430184"/>
              <a:gd name="connsiteX1310" fmla="*/ 6460091 w 12192000"/>
              <a:gd name="connsiteY1310" fmla="*/ 1247752 h 1430184"/>
              <a:gd name="connsiteX1311" fmla="*/ 6688038 w 12192000"/>
              <a:gd name="connsiteY1311" fmla="*/ 1214286 h 1430184"/>
              <a:gd name="connsiteX1312" fmla="*/ 7394469 w 12192000"/>
              <a:gd name="connsiteY1312" fmla="*/ 902635 h 1430184"/>
              <a:gd name="connsiteX1313" fmla="*/ 8092073 w 12192000"/>
              <a:gd name="connsiteY1313" fmla="*/ 457638 h 1430184"/>
              <a:gd name="connsiteX1314" fmla="*/ 8736364 w 12192000"/>
              <a:gd name="connsiteY1314" fmla="*/ 179208 h 1430184"/>
              <a:gd name="connsiteX1315" fmla="*/ 9081622 w 12192000"/>
              <a:gd name="connsiteY1315" fmla="*/ 111208 h 1430184"/>
              <a:gd name="connsiteX1316" fmla="*/ 9030400 w 12192000"/>
              <a:gd name="connsiteY1316" fmla="*/ 105281 h 1430184"/>
              <a:gd name="connsiteX1317" fmla="*/ 9002407 w 12192000"/>
              <a:gd name="connsiteY1317" fmla="*/ 102767 h 1430184"/>
              <a:gd name="connsiteX1318" fmla="*/ 9548492 w 12192000"/>
              <a:gd name="connsiteY1318" fmla="*/ 100690 h 1430184"/>
              <a:gd name="connsiteX1319" fmla="*/ 9578633 w 12192000"/>
              <a:gd name="connsiteY1319" fmla="*/ 111166 h 1430184"/>
              <a:gd name="connsiteX1320" fmla="*/ 9664353 w 12192000"/>
              <a:gd name="connsiteY1320" fmla="*/ 134814 h 1430184"/>
              <a:gd name="connsiteX1321" fmla="*/ 9644550 w 12192000"/>
              <a:gd name="connsiteY1321" fmla="*/ 127393 h 1430184"/>
              <a:gd name="connsiteX1322" fmla="*/ 9548492 w 12192000"/>
              <a:gd name="connsiteY1322" fmla="*/ 100690 h 1430184"/>
              <a:gd name="connsiteX1323" fmla="*/ 8580953 w 12192000"/>
              <a:gd name="connsiteY1323" fmla="*/ 99584 h 1430184"/>
              <a:gd name="connsiteX1324" fmla="*/ 8482050 w 12192000"/>
              <a:gd name="connsiteY1324" fmla="*/ 118380 h 1430184"/>
              <a:gd name="connsiteX1325" fmla="*/ 8359685 w 12192000"/>
              <a:gd name="connsiteY1325" fmla="*/ 161786 h 1430184"/>
              <a:gd name="connsiteX1326" fmla="*/ 8469216 w 12192000"/>
              <a:gd name="connsiteY1326" fmla="*/ 135178 h 1430184"/>
              <a:gd name="connsiteX1327" fmla="*/ 8580953 w 12192000"/>
              <a:gd name="connsiteY1327" fmla="*/ 99584 h 1430184"/>
              <a:gd name="connsiteX1328" fmla="*/ 9496283 w 12192000"/>
              <a:gd name="connsiteY1328" fmla="*/ 99077 h 1430184"/>
              <a:gd name="connsiteX1329" fmla="*/ 9543033 w 12192000"/>
              <a:gd name="connsiteY1329" fmla="*/ 115050 h 1430184"/>
              <a:gd name="connsiteX1330" fmla="*/ 9580608 w 12192000"/>
              <a:gd name="connsiteY1330" fmla="*/ 123350 h 1430184"/>
              <a:gd name="connsiteX1331" fmla="*/ 9621320 w 12192000"/>
              <a:gd name="connsiteY1331" fmla="*/ 133475 h 1430184"/>
              <a:gd name="connsiteX1332" fmla="*/ 9576601 w 12192000"/>
              <a:gd name="connsiteY1332" fmla="*/ 117101 h 1430184"/>
              <a:gd name="connsiteX1333" fmla="*/ 9550815 w 12192000"/>
              <a:gd name="connsiteY1333" fmla="*/ 110841 h 1430184"/>
              <a:gd name="connsiteX1334" fmla="*/ 9496283 w 12192000"/>
              <a:gd name="connsiteY1334" fmla="*/ 99077 h 1430184"/>
              <a:gd name="connsiteX1335" fmla="*/ 8887244 w 12192000"/>
              <a:gd name="connsiteY1335" fmla="*/ 97450 h 1430184"/>
              <a:gd name="connsiteX1336" fmla="*/ 8677011 w 12192000"/>
              <a:gd name="connsiteY1336" fmla="*/ 146514 h 1430184"/>
              <a:gd name="connsiteX1337" fmla="*/ 8032778 w 12192000"/>
              <a:gd name="connsiteY1337" fmla="*/ 425822 h 1430184"/>
              <a:gd name="connsiteX1338" fmla="*/ 7334419 w 12192000"/>
              <a:gd name="connsiteY1338" fmla="*/ 876803 h 1430184"/>
              <a:gd name="connsiteX1339" fmla="*/ 6624212 w 12192000"/>
              <a:gd name="connsiteY1339" fmla="*/ 1199869 h 1430184"/>
              <a:gd name="connsiteX1340" fmla="*/ 6517993 w 12192000"/>
              <a:gd name="connsiteY1340" fmla="*/ 1220421 h 1430184"/>
              <a:gd name="connsiteX1341" fmla="*/ 6496736 w 12192000"/>
              <a:gd name="connsiteY1341" fmla="*/ 1230712 h 1430184"/>
              <a:gd name="connsiteX1342" fmla="*/ 6656270 w 12192000"/>
              <a:gd name="connsiteY1342" fmla="*/ 1203192 h 1430184"/>
              <a:gd name="connsiteX1343" fmla="*/ 7363516 w 12192000"/>
              <a:gd name="connsiteY1343" fmla="*/ 886163 h 1430184"/>
              <a:gd name="connsiteX1344" fmla="*/ 8061641 w 12192000"/>
              <a:gd name="connsiteY1344" fmla="*/ 437987 h 1430184"/>
              <a:gd name="connsiteX1345" fmla="*/ 8706571 w 12192000"/>
              <a:gd name="connsiteY1345" fmla="*/ 158811 h 1430184"/>
              <a:gd name="connsiteX1346" fmla="*/ 8972906 w 12192000"/>
              <a:gd name="connsiteY1346" fmla="*/ 100614 h 1430184"/>
              <a:gd name="connsiteX1347" fmla="*/ 8887244 w 12192000"/>
              <a:gd name="connsiteY1347" fmla="*/ 97450 h 1430184"/>
              <a:gd name="connsiteX1348" fmla="*/ 8853850 w 12192000"/>
              <a:gd name="connsiteY1348" fmla="*/ 97424 h 1430184"/>
              <a:gd name="connsiteX1349" fmla="*/ 8760871 w 12192000"/>
              <a:gd name="connsiteY1349" fmla="*/ 100678 h 1430184"/>
              <a:gd name="connsiteX1350" fmla="*/ 8646347 w 12192000"/>
              <a:gd name="connsiteY1350" fmla="*/ 130276 h 1430184"/>
              <a:gd name="connsiteX1351" fmla="*/ 8001417 w 12192000"/>
              <a:gd name="connsiteY1351" fmla="*/ 410341 h 1430184"/>
              <a:gd name="connsiteX1352" fmla="*/ 7302478 w 12192000"/>
              <a:gd name="connsiteY1352" fmla="*/ 864411 h 1430184"/>
              <a:gd name="connsiteX1353" fmla="*/ 6591458 w 12192000"/>
              <a:gd name="connsiteY1353" fmla="*/ 1192715 h 1430184"/>
              <a:gd name="connsiteX1354" fmla="*/ 6558703 w 12192000"/>
              <a:gd name="connsiteY1354" fmla="*/ 1199930 h 1430184"/>
              <a:gd name="connsiteX1355" fmla="*/ 6536170 w 12192000"/>
              <a:gd name="connsiteY1355" fmla="*/ 1211386 h 1430184"/>
              <a:gd name="connsiteX1356" fmla="*/ 6623748 w 12192000"/>
              <a:gd name="connsiteY1356" fmla="*/ 1194029 h 1430184"/>
              <a:gd name="connsiteX1357" fmla="*/ 7331806 w 12192000"/>
              <a:gd name="connsiteY1357" fmla="*/ 871697 h 1430184"/>
              <a:gd name="connsiteX1358" fmla="*/ 8030513 w 12192000"/>
              <a:gd name="connsiteY1358" fmla="*/ 420375 h 1430184"/>
              <a:gd name="connsiteX1359" fmla="*/ 8676082 w 12192000"/>
              <a:gd name="connsiteY1359" fmla="*/ 140439 h 1430184"/>
              <a:gd name="connsiteX1360" fmla="*/ 8853850 w 12192000"/>
              <a:gd name="connsiteY1360" fmla="*/ 97424 h 1430184"/>
              <a:gd name="connsiteX1361" fmla="*/ 9355158 w 12192000"/>
              <a:gd name="connsiteY1361" fmla="*/ 93491 h 1430184"/>
              <a:gd name="connsiteX1362" fmla="*/ 9413873 w 12192000"/>
              <a:gd name="connsiteY1362" fmla="*/ 110708 h 1430184"/>
              <a:gd name="connsiteX1363" fmla="*/ 9483854 w 12192000"/>
              <a:gd name="connsiteY1363" fmla="*/ 119792 h 1430184"/>
              <a:gd name="connsiteX1364" fmla="*/ 9426359 w 12192000"/>
              <a:gd name="connsiteY1364" fmla="*/ 101318 h 1430184"/>
              <a:gd name="connsiteX1365" fmla="*/ 9383790 w 12192000"/>
              <a:gd name="connsiteY1365" fmla="*/ 96193 h 1430184"/>
              <a:gd name="connsiteX1366" fmla="*/ 9363928 w 12192000"/>
              <a:gd name="connsiteY1366" fmla="*/ 94229 h 1430184"/>
              <a:gd name="connsiteX1367" fmla="*/ 9355158 w 12192000"/>
              <a:gd name="connsiteY1367" fmla="*/ 93491 h 1430184"/>
              <a:gd name="connsiteX1368" fmla="*/ 9114203 w 12192000"/>
              <a:gd name="connsiteY1368" fmla="*/ 91655 h 1430184"/>
              <a:gd name="connsiteX1369" fmla="*/ 9032084 w 12192000"/>
              <a:gd name="connsiteY1369" fmla="*/ 99108 h 1430184"/>
              <a:gd name="connsiteX1370" fmla="*/ 9108802 w 12192000"/>
              <a:gd name="connsiteY1370" fmla="*/ 108627 h 1430184"/>
              <a:gd name="connsiteX1371" fmla="*/ 9185287 w 12192000"/>
              <a:gd name="connsiteY1371" fmla="*/ 103710 h 1430184"/>
              <a:gd name="connsiteX1372" fmla="*/ 9114203 w 12192000"/>
              <a:gd name="connsiteY1372" fmla="*/ 91655 h 1430184"/>
              <a:gd name="connsiteX1373" fmla="*/ 9250564 w 12192000"/>
              <a:gd name="connsiteY1373" fmla="*/ 88181 h 1430184"/>
              <a:gd name="connsiteX1374" fmla="*/ 9253410 w 12192000"/>
              <a:gd name="connsiteY1374" fmla="*/ 88801 h 1430184"/>
              <a:gd name="connsiteX1375" fmla="*/ 9312938 w 12192000"/>
              <a:gd name="connsiteY1375" fmla="*/ 103441 h 1430184"/>
              <a:gd name="connsiteX1376" fmla="*/ 9381873 w 12192000"/>
              <a:gd name="connsiteY1376" fmla="*/ 107684 h 1430184"/>
              <a:gd name="connsiteX1377" fmla="*/ 9321534 w 12192000"/>
              <a:gd name="connsiteY1377" fmla="*/ 90974 h 1430184"/>
              <a:gd name="connsiteX1378" fmla="*/ 9250564 w 12192000"/>
              <a:gd name="connsiteY1378" fmla="*/ 88181 h 1430184"/>
              <a:gd name="connsiteX1379" fmla="*/ 9219320 w 12192000"/>
              <a:gd name="connsiteY1379" fmla="*/ 87942 h 1430184"/>
              <a:gd name="connsiteX1380" fmla="*/ 9144112 w 12192000"/>
              <a:gd name="connsiteY1380" fmla="*/ 89922 h 1430184"/>
              <a:gd name="connsiteX1381" fmla="*/ 9212990 w 12192000"/>
              <a:gd name="connsiteY1381" fmla="*/ 102790 h 1430184"/>
              <a:gd name="connsiteX1382" fmla="*/ 9284132 w 12192000"/>
              <a:gd name="connsiteY1382" fmla="*/ 102624 h 1430184"/>
              <a:gd name="connsiteX1383" fmla="*/ 9251726 w 12192000"/>
              <a:gd name="connsiteY1383" fmla="*/ 94906 h 1430184"/>
              <a:gd name="connsiteX1384" fmla="*/ 9219320 w 12192000"/>
              <a:gd name="connsiteY1384" fmla="*/ 87942 h 1430184"/>
              <a:gd name="connsiteX1385" fmla="*/ 8583508 w 12192000"/>
              <a:gd name="connsiteY1385" fmla="*/ 81470 h 1430184"/>
              <a:gd name="connsiteX1386" fmla="*/ 8498544 w 12192000"/>
              <a:gd name="connsiteY1386" fmla="*/ 97881 h 1430184"/>
              <a:gd name="connsiteX1387" fmla="*/ 8387678 w 12192000"/>
              <a:gd name="connsiteY1387" fmla="*/ 134663 h 1430184"/>
              <a:gd name="connsiteX1388" fmla="*/ 8481237 w 12192000"/>
              <a:gd name="connsiteY1388" fmla="*/ 112257 h 1430184"/>
              <a:gd name="connsiteX1389" fmla="*/ 8556503 w 12192000"/>
              <a:gd name="connsiteY1389" fmla="*/ 89043 h 1430184"/>
              <a:gd name="connsiteX1390" fmla="*/ 8583508 w 12192000"/>
              <a:gd name="connsiteY1390" fmla="*/ 81470 h 1430184"/>
              <a:gd name="connsiteX1391" fmla="*/ 8725214 w 12192000"/>
              <a:gd name="connsiteY1391" fmla="*/ 81360 h 1430184"/>
              <a:gd name="connsiteX1392" fmla="*/ 8631014 w 12192000"/>
              <a:gd name="connsiteY1392" fmla="*/ 91996 h 1430184"/>
              <a:gd name="connsiteX1393" fmla="*/ 8586064 w 12192000"/>
              <a:gd name="connsiteY1393" fmla="*/ 104418 h 1430184"/>
              <a:gd name="connsiteX1394" fmla="*/ 8518232 w 12192000"/>
              <a:gd name="connsiteY1394" fmla="*/ 125239 h 1430184"/>
              <a:gd name="connsiteX1395" fmla="*/ 8620503 w 12192000"/>
              <a:gd name="connsiteY1395" fmla="*/ 108437 h 1430184"/>
              <a:gd name="connsiteX1396" fmla="*/ 8725214 w 12192000"/>
              <a:gd name="connsiteY1396" fmla="*/ 81360 h 1430184"/>
              <a:gd name="connsiteX1397" fmla="*/ 9375717 w 12192000"/>
              <a:gd name="connsiteY1397" fmla="*/ 79922 h 1430184"/>
              <a:gd name="connsiteX1398" fmla="*/ 9427985 w 12192000"/>
              <a:gd name="connsiteY1398" fmla="*/ 95213 h 1430184"/>
              <a:gd name="connsiteX1399" fmla="*/ 9497677 w 12192000"/>
              <a:gd name="connsiteY1399" fmla="*/ 106193 h 1430184"/>
              <a:gd name="connsiteX1400" fmla="*/ 9447151 w 12192000"/>
              <a:gd name="connsiteY1400" fmla="*/ 90119 h 1430184"/>
              <a:gd name="connsiteX1401" fmla="*/ 9375717 w 12192000"/>
              <a:gd name="connsiteY1401" fmla="*/ 79922 h 1430184"/>
              <a:gd name="connsiteX1402" fmla="*/ 9009202 w 12192000"/>
              <a:gd name="connsiteY1402" fmla="*/ 79782 h 1430184"/>
              <a:gd name="connsiteX1403" fmla="*/ 8920173 w 12192000"/>
              <a:gd name="connsiteY1403" fmla="*/ 91859 h 1430184"/>
              <a:gd name="connsiteX1404" fmla="*/ 8993116 w 12192000"/>
              <a:gd name="connsiteY1404" fmla="*/ 95671 h 1430184"/>
              <a:gd name="connsiteX1405" fmla="*/ 9002814 w 12192000"/>
              <a:gd name="connsiteY1405" fmla="*/ 96466 h 1430184"/>
              <a:gd name="connsiteX1406" fmla="*/ 9084817 w 12192000"/>
              <a:gd name="connsiteY1406" fmla="*/ 87643 h 1430184"/>
              <a:gd name="connsiteX1407" fmla="*/ 9039634 w 12192000"/>
              <a:gd name="connsiteY1407" fmla="*/ 82465 h 1430184"/>
              <a:gd name="connsiteX1408" fmla="*/ 9009202 w 12192000"/>
              <a:gd name="connsiteY1408" fmla="*/ 79782 h 1430184"/>
              <a:gd name="connsiteX1409" fmla="*/ 8857625 w 12192000"/>
              <a:gd name="connsiteY1409" fmla="*/ 74683 h 1430184"/>
              <a:gd name="connsiteX1410" fmla="*/ 8768596 w 12192000"/>
              <a:gd name="connsiteY1410" fmla="*/ 78086 h 1430184"/>
              <a:gd name="connsiteX1411" fmla="*/ 8663246 w 12192000"/>
              <a:gd name="connsiteY1411" fmla="*/ 103044 h 1430184"/>
              <a:gd name="connsiteX1412" fmla="*/ 8760639 w 12192000"/>
              <a:gd name="connsiteY1412" fmla="*/ 94426 h 1430184"/>
              <a:gd name="connsiteX1413" fmla="*/ 8857625 w 12192000"/>
              <a:gd name="connsiteY1413" fmla="*/ 74683 h 1430184"/>
              <a:gd name="connsiteX1414" fmla="*/ 8895026 w 12192000"/>
              <a:gd name="connsiteY1414" fmla="*/ 74657 h 1430184"/>
              <a:gd name="connsiteX1415" fmla="*/ 8797982 w 12192000"/>
              <a:gd name="connsiteY1415" fmla="*/ 92525 h 1430184"/>
              <a:gd name="connsiteX1416" fmla="*/ 8887302 w 12192000"/>
              <a:gd name="connsiteY1416" fmla="*/ 91163 h 1430184"/>
              <a:gd name="connsiteX1417" fmla="*/ 8976507 w 12192000"/>
              <a:gd name="connsiteY1417" fmla="*/ 77469 h 1430184"/>
              <a:gd name="connsiteX1418" fmla="*/ 8895026 w 12192000"/>
              <a:gd name="connsiteY1418" fmla="*/ 74657 h 1430184"/>
              <a:gd name="connsiteX1419" fmla="*/ 9457836 w 12192000"/>
              <a:gd name="connsiteY1419" fmla="*/ 71856 h 1430184"/>
              <a:gd name="connsiteX1420" fmla="*/ 9481415 w 12192000"/>
              <a:gd name="connsiteY1420" fmla="*/ 78949 h 1430184"/>
              <a:gd name="connsiteX1421" fmla="*/ 9524102 w 12192000"/>
              <a:gd name="connsiteY1421" fmla="*/ 88313 h 1430184"/>
              <a:gd name="connsiteX1422" fmla="*/ 9552151 w 12192000"/>
              <a:gd name="connsiteY1422" fmla="*/ 95160 h 1430184"/>
              <a:gd name="connsiteX1423" fmla="*/ 9540885 w 12192000"/>
              <a:gd name="connsiteY1423" fmla="*/ 91492 h 1430184"/>
              <a:gd name="connsiteX1424" fmla="*/ 9494367 w 12192000"/>
              <a:gd name="connsiteY1424" fmla="*/ 79910 h 1430184"/>
              <a:gd name="connsiteX1425" fmla="*/ 9457836 w 12192000"/>
              <a:gd name="connsiteY1425" fmla="*/ 71856 h 1430184"/>
              <a:gd name="connsiteX1426" fmla="*/ 9406730 w 12192000"/>
              <a:gd name="connsiteY1426" fmla="*/ 71705 h 1430184"/>
              <a:gd name="connsiteX1427" fmla="*/ 9448834 w 12192000"/>
              <a:gd name="connsiteY1427" fmla="*/ 84044 h 1430184"/>
              <a:gd name="connsiteX1428" fmla="*/ 9518061 w 12192000"/>
              <a:gd name="connsiteY1428" fmla="*/ 97173 h 1430184"/>
              <a:gd name="connsiteX1429" fmla="*/ 9479673 w 12192000"/>
              <a:gd name="connsiteY1429" fmla="*/ 84986 h 1430184"/>
              <a:gd name="connsiteX1430" fmla="*/ 9406730 w 12192000"/>
              <a:gd name="connsiteY1430" fmla="*/ 71705 h 1430184"/>
              <a:gd name="connsiteX1431" fmla="*/ 9122567 w 12192000"/>
              <a:gd name="connsiteY1431" fmla="*/ 70974 h 1430184"/>
              <a:gd name="connsiteX1432" fmla="*/ 9042538 w 12192000"/>
              <a:gd name="connsiteY1432" fmla="*/ 76421 h 1430184"/>
              <a:gd name="connsiteX1433" fmla="*/ 9114900 w 12192000"/>
              <a:gd name="connsiteY1433" fmla="*/ 85372 h 1430184"/>
              <a:gd name="connsiteX1434" fmla="*/ 9189527 w 12192000"/>
              <a:gd name="connsiteY1434" fmla="*/ 82091 h 1430184"/>
              <a:gd name="connsiteX1435" fmla="*/ 9122567 w 12192000"/>
              <a:gd name="connsiteY1435" fmla="*/ 70974 h 1430184"/>
              <a:gd name="connsiteX1436" fmla="*/ 9265780 w 12192000"/>
              <a:gd name="connsiteY1436" fmla="*/ 70940 h 1430184"/>
              <a:gd name="connsiteX1437" fmla="*/ 9269672 w 12192000"/>
              <a:gd name="connsiteY1437" fmla="*/ 71796 h 1430184"/>
              <a:gd name="connsiteX1438" fmla="*/ 9322869 w 12192000"/>
              <a:gd name="connsiteY1438" fmla="*/ 84786 h 1430184"/>
              <a:gd name="connsiteX1439" fmla="*/ 9364858 w 12192000"/>
              <a:gd name="connsiteY1439" fmla="*/ 88029 h 1430184"/>
              <a:gd name="connsiteX1440" fmla="*/ 9384835 w 12192000"/>
              <a:gd name="connsiteY1440" fmla="*/ 90005 h 1430184"/>
              <a:gd name="connsiteX1441" fmla="*/ 9390469 w 12192000"/>
              <a:gd name="connsiteY1441" fmla="*/ 90649 h 1430184"/>
              <a:gd name="connsiteX1442" fmla="*/ 9335181 w 12192000"/>
              <a:gd name="connsiteY1442" fmla="*/ 75637 h 1430184"/>
              <a:gd name="connsiteX1443" fmla="*/ 9334193 w 12192000"/>
              <a:gd name="connsiteY1443" fmla="*/ 75539 h 1430184"/>
              <a:gd name="connsiteX1444" fmla="*/ 9265780 w 12192000"/>
              <a:gd name="connsiteY1444" fmla="*/ 70940 h 1430184"/>
              <a:gd name="connsiteX1445" fmla="*/ 9229715 w 12192000"/>
              <a:gd name="connsiteY1445" fmla="*/ 69714 h 1430184"/>
              <a:gd name="connsiteX1446" fmla="*/ 9156540 w 12192000"/>
              <a:gd name="connsiteY1446" fmla="*/ 69809 h 1430184"/>
              <a:gd name="connsiteX1447" fmla="*/ 9220366 w 12192000"/>
              <a:gd name="connsiteY1447" fmla="*/ 81693 h 1430184"/>
              <a:gd name="connsiteX1448" fmla="*/ 9289882 w 12192000"/>
              <a:gd name="connsiteY1448" fmla="*/ 83071 h 1430184"/>
              <a:gd name="connsiteX1449" fmla="*/ 9267987 w 12192000"/>
              <a:gd name="connsiteY1449" fmla="*/ 77897 h 1430184"/>
              <a:gd name="connsiteX1450" fmla="*/ 9229715 w 12192000"/>
              <a:gd name="connsiteY1450" fmla="*/ 69714 h 1430184"/>
              <a:gd name="connsiteX1451" fmla="*/ 8528743 w 12192000"/>
              <a:gd name="connsiteY1451" fmla="*/ 69392 h 1430184"/>
              <a:gd name="connsiteX1452" fmla="*/ 8464570 w 12192000"/>
              <a:gd name="connsiteY1452" fmla="*/ 84645 h 1430184"/>
              <a:gd name="connsiteX1453" fmla="*/ 8454697 w 12192000"/>
              <a:gd name="connsiteY1453" fmla="*/ 87450 h 1430184"/>
              <a:gd name="connsiteX1454" fmla="*/ 8423569 w 12192000"/>
              <a:gd name="connsiteY1454" fmla="*/ 96802 h 1430184"/>
              <a:gd name="connsiteX1455" fmla="*/ 8487277 w 12192000"/>
              <a:gd name="connsiteY1455" fmla="*/ 81110 h 1430184"/>
              <a:gd name="connsiteX1456" fmla="*/ 8493491 w 12192000"/>
              <a:gd name="connsiteY1456" fmla="*/ 79241 h 1430184"/>
              <a:gd name="connsiteX1457" fmla="*/ 8528743 w 12192000"/>
              <a:gd name="connsiteY1457" fmla="*/ 69392 h 1430184"/>
              <a:gd name="connsiteX1458" fmla="*/ 8581708 w 12192000"/>
              <a:gd name="connsiteY1458" fmla="*/ 67901 h 1430184"/>
              <a:gd name="connsiteX1459" fmla="*/ 8488091 w 12192000"/>
              <a:gd name="connsiteY1459" fmla="*/ 87231 h 1430184"/>
              <a:gd name="connsiteX1460" fmla="*/ 8396099 w 12192000"/>
              <a:gd name="connsiteY1460" fmla="*/ 116268 h 1430184"/>
              <a:gd name="connsiteX1461" fmla="*/ 8497789 w 12192000"/>
              <a:gd name="connsiteY1461" fmla="*/ 91754 h 1430184"/>
              <a:gd name="connsiteX1462" fmla="*/ 8529498 w 12192000"/>
              <a:gd name="connsiteY1462" fmla="*/ 82250 h 1430184"/>
              <a:gd name="connsiteX1463" fmla="*/ 8581708 w 12192000"/>
              <a:gd name="connsiteY1463" fmla="*/ 67901 h 1430184"/>
              <a:gd name="connsiteX1464" fmla="*/ 8728639 w 12192000"/>
              <a:gd name="connsiteY1464" fmla="*/ 62201 h 1430184"/>
              <a:gd name="connsiteX1465" fmla="*/ 8644198 w 12192000"/>
              <a:gd name="connsiteY1465" fmla="*/ 72034 h 1430184"/>
              <a:gd name="connsiteX1466" fmla="*/ 8557432 w 12192000"/>
              <a:gd name="connsiteY1466" fmla="*/ 95130 h 1430184"/>
              <a:gd name="connsiteX1467" fmla="*/ 8538849 w 12192000"/>
              <a:gd name="connsiteY1467" fmla="*/ 100701 h 1430184"/>
              <a:gd name="connsiteX1468" fmla="*/ 8630492 w 12192000"/>
              <a:gd name="connsiteY1468" fmla="*/ 85792 h 1430184"/>
              <a:gd name="connsiteX1469" fmla="*/ 8728639 w 12192000"/>
              <a:gd name="connsiteY1469" fmla="*/ 62201 h 1430184"/>
              <a:gd name="connsiteX1470" fmla="*/ 9018901 w 12192000"/>
              <a:gd name="connsiteY1470" fmla="*/ 59389 h 1430184"/>
              <a:gd name="connsiteX1471" fmla="*/ 8932427 w 12192000"/>
              <a:gd name="connsiteY1471" fmla="*/ 69150 h 1430184"/>
              <a:gd name="connsiteX1472" fmla="*/ 9003743 w 12192000"/>
              <a:gd name="connsiteY1472" fmla="*/ 72958 h 1430184"/>
              <a:gd name="connsiteX1473" fmla="*/ 9009725 w 12192000"/>
              <a:gd name="connsiteY1473" fmla="*/ 73484 h 1430184"/>
              <a:gd name="connsiteX1474" fmla="*/ 9089231 w 12192000"/>
              <a:gd name="connsiteY1474" fmla="*/ 66516 h 1430184"/>
              <a:gd name="connsiteX1475" fmla="*/ 9052352 w 12192000"/>
              <a:gd name="connsiteY1475" fmla="*/ 62352 h 1430184"/>
              <a:gd name="connsiteX1476" fmla="*/ 9018901 w 12192000"/>
              <a:gd name="connsiteY1476" fmla="*/ 59389 h 1430184"/>
              <a:gd name="connsiteX1477" fmla="*/ 9287327 w 12192000"/>
              <a:gd name="connsiteY1477" fmla="*/ 57534 h 1430184"/>
              <a:gd name="connsiteX1478" fmla="*/ 9290404 w 12192000"/>
              <a:gd name="connsiteY1478" fmla="*/ 58208 h 1430184"/>
              <a:gd name="connsiteX1479" fmla="*/ 9336575 w 12192000"/>
              <a:gd name="connsiteY1479" fmla="*/ 69472 h 1430184"/>
              <a:gd name="connsiteX1480" fmla="*/ 9356378 w 12192000"/>
              <a:gd name="connsiteY1480" fmla="*/ 71417 h 1430184"/>
              <a:gd name="connsiteX1481" fmla="*/ 9402142 w 12192000"/>
              <a:gd name="connsiteY1481" fmla="*/ 76966 h 1430184"/>
              <a:gd name="connsiteX1482" fmla="*/ 9355217 w 12192000"/>
              <a:gd name="connsiteY1482" fmla="*/ 64423 h 1430184"/>
              <a:gd name="connsiteX1483" fmla="*/ 9326644 w 12192000"/>
              <a:gd name="connsiteY1483" fmla="*/ 61122 h 1430184"/>
              <a:gd name="connsiteX1484" fmla="*/ 9304284 w 12192000"/>
              <a:gd name="connsiteY1484" fmla="*/ 58935 h 1430184"/>
              <a:gd name="connsiteX1485" fmla="*/ 9287327 w 12192000"/>
              <a:gd name="connsiteY1485" fmla="*/ 57534 h 1430184"/>
              <a:gd name="connsiteX1486" fmla="*/ 8860471 w 12192000"/>
              <a:gd name="connsiteY1486" fmla="*/ 54786 h 1430184"/>
              <a:gd name="connsiteX1487" fmla="*/ 8780036 w 12192000"/>
              <a:gd name="connsiteY1487" fmla="*/ 58147 h 1430184"/>
              <a:gd name="connsiteX1488" fmla="*/ 8679972 w 12192000"/>
              <a:gd name="connsiteY1488" fmla="*/ 79604 h 1430184"/>
              <a:gd name="connsiteX1489" fmla="*/ 8768422 w 12192000"/>
              <a:gd name="connsiteY1489" fmla="*/ 71829 h 1430184"/>
              <a:gd name="connsiteX1490" fmla="*/ 8860471 w 12192000"/>
              <a:gd name="connsiteY1490" fmla="*/ 54786 h 1430184"/>
              <a:gd name="connsiteX1491" fmla="*/ 8904317 w 12192000"/>
              <a:gd name="connsiteY1491" fmla="*/ 54540 h 1430184"/>
              <a:gd name="connsiteX1492" fmla="*/ 8811281 w 12192000"/>
              <a:gd name="connsiteY1492" fmla="*/ 69627 h 1430184"/>
              <a:gd name="connsiteX1493" fmla="*/ 8895200 w 12192000"/>
              <a:gd name="connsiteY1493" fmla="*/ 68370 h 1430184"/>
              <a:gd name="connsiteX1494" fmla="*/ 8981151 w 12192000"/>
              <a:gd name="connsiteY1494" fmla="*/ 56895 h 1430184"/>
              <a:gd name="connsiteX1495" fmla="*/ 8904317 w 12192000"/>
              <a:gd name="connsiteY1495" fmla="*/ 54540 h 1430184"/>
              <a:gd name="connsiteX1496" fmla="*/ 9133716 w 12192000"/>
              <a:gd name="connsiteY1496" fmla="*/ 53170 h 1430184"/>
              <a:gd name="connsiteX1497" fmla="*/ 9056766 w 12192000"/>
              <a:gd name="connsiteY1497" fmla="*/ 56470 h 1430184"/>
              <a:gd name="connsiteX1498" fmla="*/ 9123380 w 12192000"/>
              <a:gd name="connsiteY1498" fmla="*/ 64695 h 1430184"/>
              <a:gd name="connsiteX1499" fmla="*/ 9195451 w 12192000"/>
              <a:gd name="connsiteY1499" fmla="*/ 63094 h 1430184"/>
              <a:gd name="connsiteX1500" fmla="*/ 9133716 w 12192000"/>
              <a:gd name="connsiteY1500" fmla="*/ 53170 h 1430184"/>
              <a:gd name="connsiteX1501" fmla="*/ 9173557 w 12192000"/>
              <a:gd name="connsiteY1501" fmla="*/ 52867 h 1430184"/>
              <a:gd name="connsiteX1502" fmla="*/ 9230877 w 12192000"/>
              <a:gd name="connsiteY1502" fmla="*/ 63480 h 1430184"/>
              <a:gd name="connsiteX1503" fmla="*/ 9297607 w 12192000"/>
              <a:gd name="connsiteY1503" fmla="*/ 66414 h 1430184"/>
              <a:gd name="connsiteX1504" fmla="*/ 9288721 w 12192000"/>
              <a:gd name="connsiteY1504" fmla="*/ 64309 h 1430184"/>
              <a:gd name="connsiteX1505" fmla="*/ 9243887 w 12192000"/>
              <a:gd name="connsiteY1505" fmla="*/ 54745 h 1430184"/>
              <a:gd name="connsiteX1506" fmla="*/ 9173557 w 12192000"/>
              <a:gd name="connsiteY1506" fmla="*/ 52867 h 1430184"/>
              <a:gd name="connsiteX1507" fmla="*/ 9373568 w 12192000"/>
              <a:gd name="connsiteY1507" fmla="*/ 48984 h 1430184"/>
              <a:gd name="connsiteX1508" fmla="*/ 9385416 w 12192000"/>
              <a:gd name="connsiteY1508" fmla="*/ 52001 h 1430184"/>
              <a:gd name="connsiteX1509" fmla="*/ 9435187 w 12192000"/>
              <a:gd name="connsiteY1509" fmla="*/ 60869 h 1430184"/>
              <a:gd name="connsiteX1510" fmla="*/ 9373568 w 12192000"/>
              <a:gd name="connsiteY1510" fmla="*/ 48984 h 1430184"/>
              <a:gd name="connsiteX1511" fmla="*/ 9318455 w 12192000"/>
              <a:gd name="connsiteY1511" fmla="*/ 48954 h 1430184"/>
              <a:gd name="connsiteX1512" fmla="*/ 9356668 w 12192000"/>
              <a:gd name="connsiteY1512" fmla="*/ 58284 h 1430184"/>
              <a:gd name="connsiteX1513" fmla="*/ 9418694 w 12192000"/>
              <a:gd name="connsiteY1513" fmla="*/ 67284 h 1430184"/>
              <a:gd name="connsiteX1514" fmla="*/ 9383848 w 12192000"/>
              <a:gd name="connsiteY1514" fmla="*/ 58120 h 1430184"/>
              <a:gd name="connsiteX1515" fmla="*/ 9318455 w 12192000"/>
              <a:gd name="connsiteY1515" fmla="*/ 48954 h 1430184"/>
              <a:gd name="connsiteX1516" fmla="*/ 8729394 w 12192000"/>
              <a:gd name="connsiteY1516" fmla="*/ 46792 h 1430184"/>
              <a:gd name="connsiteX1517" fmla="*/ 8659820 w 12192000"/>
              <a:gd name="connsiteY1517" fmla="*/ 55267 h 1430184"/>
              <a:gd name="connsiteX1518" fmla="*/ 8567538 w 12192000"/>
              <a:gd name="connsiteY1518" fmla="*/ 78003 h 1430184"/>
              <a:gd name="connsiteX1519" fmla="*/ 8643733 w 12192000"/>
              <a:gd name="connsiteY1519" fmla="*/ 65820 h 1430184"/>
              <a:gd name="connsiteX1520" fmla="*/ 8729394 w 12192000"/>
              <a:gd name="connsiteY1520" fmla="*/ 46792 h 1430184"/>
              <a:gd name="connsiteX1521" fmla="*/ 9029819 w 12192000"/>
              <a:gd name="connsiteY1521" fmla="*/ 41880 h 1430184"/>
              <a:gd name="connsiteX1522" fmla="*/ 8947933 w 12192000"/>
              <a:gd name="connsiteY1522" fmla="*/ 49128 h 1430184"/>
              <a:gd name="connsiteX1523" fmla="*/ 9017856 w 12192000"/>
              <a:gd name="connsiteY1523" fmla="*/ 52947 h 1430184"/>
              <a:gd name="connsiteX1524" fmla="*/ 9019482 w 12192000"/>
              <a:gd name="connsiteY1524" fmla="*/ 53094 h 1430184"/>
              <a:gd name="connsiteX1525" fmla="*/ 9095154 w 12192000"/>
              <a:gd name="connsiteY1525" fmla="*/ 48132 h 1430184"/>
              <a:gd name="connsiteX1526" fmla="*/ 9069020 w 12192000"/>
              <a:gd name="connsiteY1526" fmla="*/ 45290 h 1430184"/>
              <a:gd name="connsiteX1527" fmla="*/ 9034871 w 12192000"/>
              <a:gd name="connsiteY1527" fmla="*/ 42239 h 1430184"/>
              <a:gd name="connsiteX1528" fmla="*/ 9029819 w 12192000"/>
              <a:gd name="connsiteY1528" fmla="*/ 41880 h 1430184"/>
              <a:gd name="connsiteX1529" fmla="*/ 9195625 w 12192000"/>
              <a:gd name="connsiteY1529" fmla="*/ 39446 h 1430184"/>
              <a:gd name="connsiteX1530" fmla="*/ 9245048 w 12192000"/>
              <a:gd name="connsiteY1530" fmla="*/ 48530 h 1430184"/>
              <a:gd name="connsiteX1531" fmla="*/ 9305214 w 12192000"/>
              <a:gd name="connsiteY1531" fmla="*/ 52719 h 1430184"/>
              <a:gd name="connsiteX1532" fmla="*/ 9307362 w 12192000"/>
              <a:gd name="connsiteY1532" fmla="*/ 52931 h 1430184"/>
              <a:gd name="connsiteX1533" fmla="*/ 9261657 w 12192000"/>
              <a:gd name="connsiteY1533" fmla="*/ 43310 h 1430184"/>
              <a:gd name="connsiteX1534" fmla="*/ 9195625 w 12192000"/>
              <a:gd name="connsiteY1534" fmla="*/ 39446 h 1430184"/>
              <a:gd name="connsiteX1535" fmla="*/ 9146842 w 12192000"/>
              <a:gd name="connsiteY1535" fmla="*/ 38416 h 1430184"/>
              <a:gd name="connsiteX1536" fmla="*/ 9074943 w 12192000"/>
              <a:gd name="connsiteY1536" fmla="*/ 39579 h 1430184"/>
              <a:gd name="connsiteX1537" fmla="*/ 9134588 w 12192000"/>
              <a:gd name="connsiteY1537" fmla="*/ 46902 h 1430184"/>
              <a:gd name="connsiteX1538" fmla="*/ 9202013 w 12192000"/>
              <a:gd name="connsiteY1538" fmla="*/ 46970 h 1430184"/>
              <a:gd name="connsiteX1539" fmla="*/ 9146842 w 12192000"/>
              <a:gd name="connsiteY1539" fmla="*/ 38416 h 1430184"/>
              <a:gd name="connsiteX1540" fmla="*/ 8863723 w 12192000"/>
              <a:gd name="connsiteY1540" fmla="*/ 38031 h 1430184"/>
              <a:gd name="connsiteX1541" fmla="*/ 8793626 w 12192000"/>
              <a:gd name="connsiteY1541" fmla="*/ 41334 h 1430184"/>
              <a:gd name="connsiteX1542" fmla="*/ 8703318 w 12192000"/>
              <a:gd name="connsiteY1542" fmla="*/ 58476 h 1430184"/>
              <a:gd name="connsiteX1543" fmla="*/ 8779920 w 12192000"/>
              <a:gd name="connsiteY1543" fmla="*/ 51887 h 1430184"/>
              <a:gd name="connsiteX1544" fmla="*/ 8863723 w 12192000"/>
              <a:gd name="connsiteY1544" fmla="*/ 38031 h 1430184"/>
              <a:gd name="connsiteX1545" fmla="*/ 8917037 w 12192000"/>
              <a:gd name="connsiteY1545" fmla="*/ 37440 h 1430184"/>
              <a:gd name="connsiteX1546" fmla="*/ 8830736 w 12192000"/>
              <a:gd name="connsiteY1546" fmla="*/ 49290 h 1430184"/>
              <a:gd name="connsiteX1547" fmla="*/ 8904492 w 12192000"/>
              <a:gd name="connsiteY1547" fmla="*/ 48250 h 1430184"/>
              <a:gd name="connsiteX1548" fmla="*/ 8984637 w 12192000"/>
              <a:gd name="connsiteY1548" fmla="*/ 39158 h 1430184"/>
              <a:gd name="connsiteX1549" fmla="*/ 8917037 w 12192000"/>
              <a:gd name="connsiteY1549" fmla="*/ 37440 h 1430184"/>
              <a:gd name="connsiteX1550" fmla="*/ 8719115 w 12192000"/>
              <a:gd name="connsiteY1550" fmla="*/ 36691 h 1430184"/>
              <a:gd name="connsiteX1551" fmla="*/ 8653315 w 12192000"/>
              <a:gd name="connsiteY1551" fmla="*/ 45820 h 1430184"/>
              <a:gd name="connsiteX1552" fmla="*/ 8588329 w 12192000"/>
              <a:gd name="connsiteY1552" fmla="*/ 60437 h 1430184"/>
              <a:gd name="connsiteX1553" fmla="*/ 8659413 w 12192000"/>
              <a:gd name="connsiteY1553" fmla="*/ 49056 h 1430184"/>
              <a:gd name="connsiteX1554" fmla="*/ 8719115 w 12192000"/>
              <a:gd name="connsiteY1554" fmla="*/ 36691 h 1430184"/>
              <a:gd name="connsiteX1555" fmla="*/ 9229599 w 12192000"/>
              <a:gd name="connsiteY1555" fmla="*/ 30987 h 1430184"/>
              <a:gd name="connsiteX1556" fmla="*/ 9262876 w 12192000"/>
              <a:gd name="connsiteY1556" fmla="*/ 37107 h 1430184"/>
              <a:gd name="connsiteX1557" fmla="*/ 9275595 w 12192000"/>
              <a:gd name="connsiteY1557" fmla="*/ 38147 h 1430184"/>
              <a:gd name="connsiteX1558" fmla="*/ 9299289 w 12192000"/>
              <a:gd name="connsiteY1558" fmla="*/ 40456 h 1430184"/>
              <a:gd name="connsiteX1559" fmla="*/ 9316713 w 12192000"/>
              <a:gd name="connsiteY1559" fmla="*/ 42428 h 1430184"/>
              <a:gd name="connsiteX1560" fmla="*/ 9288256 w 12192000"/>
              <a:gd name="connsiteY1560" fmla="*/ 36686 h 1430184"/>
              <a:gd name="connsiteX1561" fmla="*/ 9270543 w 12192000"/>
              <a:gd name="connsiteY1561" fmla="*/ 34685 h 1430184"/>
              <a:gd name="connsiteX1562" fmla="*/ 9245629 w 12192000"/>
              <a:gd name="connsiteY1562" fmla="*/ 32281 h 1430184"/>
              <a:gd name="connsiteX1563" fmla="*/ 9229599 w 12192000"/>
              <a:gd name="connsiteY1563" fmla="*/ 30987 h 1430184"/>
              <a:gd name="connsiteX1564" fmla="*/ 9044106 w 12192000"/>
              <a:gd name="connsiteY1564" fmla="*/ 27701 h 1430184"/>
              <a:gd name="connsiteX1565" fmla="*/ 8970292 w 12192000"/>
              <a:gd name="connsiteY1565" fmla="*/ 32243 h 1430184"/>
              <a:gd name="connsiteX1566" fmla="*/ 9030400 w 12192000"/>
              <a:gd name="connsiteY1566" fmla="*/ 35597 h 1430184"/>
              <a:gd name="connsiteX1567" fmla="*/ 9098988 w 12192000"/>
              <a:gd name="connsiteY1567" fmla="*/ 32588 h 1430184"/>
              <a:gd name="connsiteX1568" fmla="*/ 9090102 w 12192000"/>
              <a:gd name="connsiteY1568" fmla="*/ 31623 h 1430184"/>
              <a:gd name="connsiteX1569" fmla="*/ 9057347 w 12192000"/>
              <a:gd name="connsiteY1569" fmla="*/ 28663 h 1430184"/>
              <a:gd name="connsiteX1570" fmla="*/ 9044106 w 12192000"/>
              <a:gd name="connsiteY1570" fmla="*/ 27701 h 1430184"/>
              <a:gd name="connsiteX1571" fmla="*/ 9100671 w 12192000"/>
              <a:gd name="connsiteY1571" fmla="*/ 26418 h 1430184"/>
              <a:gd name="connsiteX1572" fmla="*/ 9147771 w 12192000"/>
              <a:gd name="connsiteY1572" fmla="*/ 32160 h 1430184"/>
              <a:gd name="connsiteX1573" fmla="*/ 9207240 w 12192000"/>
              <a:gd name="connsiteY1573" fmla="*/ 33655 h 1430184"/>
              <a:gd name="connsiteX1574" fmla="*/ 9164264 w 12192000"/>
              <a:gd name="connsiteY1574" fmla="*/ 27334 h 1430184"/>
              <a:gd name="connsiteX1575" fmla="*/ 9100671 w 12192000"/>
              <a:gd name="connsiteY1575" fmla="*/ 26418 h 1430184"/>
              <a:gd name="connsiteX1576" fmla="*/ 8860703 w 12192000"/>
              <a:gd name="connsiteY1576" fmla="*/ 25166 h 1430184"/>
              <a:gd name="connsiteX1577" fmla="*/ 8807448 w 12192000"/>
              <a:gd name="connsiteY1577" fmla="*/ 28156 h 1430184"/>
              <a:gd name="connsiteX1578" fmla="*/ 8735376 w 12192000"/>
              <a:gd name="connsiteY1578" fmla="*/ 39934 h 1430184"/>
              <a:gd name="connsiteX1579" fmla="*/ 8793568 w 12192000"/>
              <a:gd name="connsiteY1579" fmla="*/ 35067 h 1430184"/>
              <a:gd name="connsiteX1580" fmla="*/ 8860703 w 12192000"/>
              <a:gd name="connsiteY1580" fmla="*/ 25166 h 1430184"/>
              <a:gd name="connsiteX1581" fmla="*/ 8930975 w 12192000"/>
              <a:gd name="connsiteY1581" fmla="*/ 23708 h 1430184"/>
              <a:gd name="connsiteX1582" fmla="*/ 8856638 w 12192000"/>
              <a:gd name="connsiteY1582" fmla="*/ 31963 h 1430184"/>
              <a:gd name="connsiteX1583" fmla="*/ 8917269 w 12192000"/>
              <a:gd name="connsiteY1583" fmla="*/ 31153 h 1430184"/>
              <a:gd name="connsiteX1584" fmla="*/ 8986844 w 12192000"/>
              <a:gd name="connsiteY1584" fmla="*/ 24696 h 1430184"/>
              <a:gd name="connsiteX1585" fmla="*/ 8930975 w 12192000"/>
              <a:gd name="connsiteY1585" fmla="*/ 23708 h 1430184"/>
              <a:gd name="connsiteX1586" fmla="*/ 8835847 w 12192000"/>
              <a:gd name="connsiteY1586" fmla="*/ 18001 h 1430184"/>
              <a:gd name="connsiteX1587" fmla="*/ 8802395 w 12192000"/>
              <a:gd name="connsiteY1587" fmla="*/ 20703 h 1430184"/>
              <a:gd name="connsiteX1588" fmla="*/ 8773416 w 12192000"/>
              <a:gd name="connsiteY1588" fmla="*/ 24666 h 1430184"/>
              <a:gd name="connsiteX1589" fmla="*/ 8807390 w 12192000"/>
              <a:gd name="connsiteY1589" fmla="*/ 21884 h 1430184"/>
              <a:gd name="connsiteX1590" fmla="*/ 8835847 w 12192000"/>
              <a:gd name="connsiteY1590" fmla="*/ 18001 h 1430184"/>
              <a:gd name="connsiteX1591" fmla="*/ 9138827 w 12192000"/>
              <a:gd name="connsiteY1591" fmla="*/ 17822 h 1430184"/>
              <a:gd name="connsiteX1592" fmla="*/ 9165252 w 12192000"/>
              <a:gd name="connsiteY1592" fmla="*/ 21089 h 1430184"/>
              <a:gd name="connsiteX1593" fmla="*/ 9207008 w 12192000"/>
              <a:gd name="connsiteY1593" fmla="*/ 23106 h 1430184"/>
              <a:gd name="connsiteX1594" fmla="*/ 9184649 w 12192000"/>
              <a:gd name="connsiteY1594" fmla="*/ 20124 h 1430184"/>
              <a:gd name="connsiteX1595" fmla="*/ 9138827 w 12192000"/>
              <a:gd name="connsiteY1595" fmla="*/ 17822 h 1430184"/>
              <a:gd name="connsiteX1596" fmla="*/ 9059380 w 12192000"/>
              <a:gd name="connsiteY1596" fmla="*/ 17009 h 1430184"/>
              <a:gd name="connsiteX1597" fmla="*/ 9000258 w 12192000"/>
              <a:gd name="connsiteY1597" fmla="*/ 18898 h 1430184"/>
              <a:gd name="connsiteX1598" fmla="*/ 9044745 w 12192000"/>
              <a:gd name="connsiteY1598" fmla="*/ 21422 h 1430184"/>
              <a:gd name="connsiteX1599" fmla="*/ 9099509 w 12192000"/>
              <a:gd name="connsiteY1599" fmla="*/ 20169 h 1430184"/>
              <a:gd name="connsiteX1600" fmla="*/ 9084759 w 12192000"/>
              <a:gd name="connsiteY1600" fmla="*/ 18822 h 1430184"/>
              <a:gd name="connsiteX1601" fmla="*/ 9059380 w 12192000"/>
              <a:gd name="connsiteY1601" fmla="*/ 17009 h 1430184"/>
              <a:gd name="connsiteX1602" fmla="*/ 8941951 w 12192000"/>
              <a:gd name="connsiteY1602" fmla="*/ 13769 h 1430184"/>
              <a:gd name="connsiteX1603" fmla="*/ 8893110 w 12192000"/>
              <a:gd name="connsiteY1603" fmla="*/ 17827 h 1430184"/>
              <a:gd name="connsiteX1604" fmla="*/ 8931265 w 12192000"/>
              <a:gd name="connsiteY1604" fmla="*/ 17417 h 1430184"/>
              <a:gd name="connsiteX1605" fmla="*/ 8978248 w 12192000"/>
              <a:gd name="connsiteY1605" fmla="*/ 13868 h 1430184"/>
              <a:gd name="connsiteX1606" fmla="*/ 8941951 w 12192000"/>
              <a:gd name="connsiteY1606" fmla="*/ 13769 h 1430184"/>
              <a:gd name="connsiteX1607" fmla="*/ 9067685 w 12192000"/>
              <a:gd name="connsiteY1607" fmla="*/ 9806 h 1430184"/>
              <a:gd name="connsiteX1608" fmla="*/ 9045151 w 12192000"/>
              <a:gd name="connsiteY1608" fmla="*/ 9829 h 1430184"/>
              <a:gd name="connsiteX1609" fmla="*/ 9060077 w 12192000"/>
              <a:gd name="connsiteY1609" fmla="*/ 10737 h 1430184"/>
              <a:gd name="connsiteX1610" fmla="*/ 9082029 w 12192000"/>
              <a:gd name="connsiteY1610" fmla="*/ 10582 h 1430184"/>
              <a:gd name="connsiteX1611" fmla="*/ 9067685 w 12192000"/>
              <a:gd name="connsiteY1611" fmla="*/ 9806 h 1430184"/>
              <a:gd name="connsiteX1612" fmla="*/ 9047612 w 12192000"/>
              <a:gd name="connsiteY1612" fmla="*/ 164 h 1430184"/>
              <a:gd name="connsiteX1613" fmla="*/ 9157411 w 12192000"/>
              <a:gd name="connsiteY1613" fmla="*/ 5518 h 1430184"/>
              <a:gd name="connsiteX1614" fmla="*/ 9186275 w 12192000"/>
              <a:gd name="connsiteY1614" fmla="*/ 8239 h 1430184"/>
              <a:gd name="connsiteX1615" fmla="*/ 9208634 w 12192000"/>
              <a:gd name="connsiteY1615" fmla="*/ 10734 h 1430184"/>
              <a:gd name="connsiteX1616" fmla="*/ 9220133 w 12192000"/>
              <a:gd name="connsiteY1616" fmla="*/ 11831 h 1430184"/>
              <a:gd name="connsiteX1617" fmla="*/ 9417939 w 12192000"/>
              <a:gd name="connsiteY1617" fmla="*/ 45183 h 1430184"/>
              <a:gd name="connsiteX1618" fmla="*/ 9529385 w 12192000"/>
              <a:gd name="connsiteY1618" fmla="*/ 74854 h 1430184"/>
              <a:gd name="connsiteX1619" fmla="*/ 9714008 w 12192000"/>
              <a:gd name="connsiteY1619" fmla="*/ 136139 h 1430184"/>
              <a:gd name="connsiteX1620" fmla="*/ 9935218 w 12192000"/>
              <a:gd name="connsiteY1620" fmla="*/ 226648 h 1430184"/>
              <a:gd name="connsiteX1621" fmla="*/ 10283846 w 12192000"/>
              <a:gd name="connsiteY1621" fmla="*/ 390952 h 1430184"/>
              <a:gd name="connsiteX1622" fmla="*/ 10867563 w 12192000"/>
              <a:gd name="connsiteY1622" fmla="*/ 648648 h 1430184"/>
              <a:gd name="connsiteX1623" fmla="*/ 10880224 w 12192000"/>
              <a:gd name="connsiteY1623" fmla="*/ 653372 h 1430184"/>
              <a:gd name="connsiteX1624" fmla="*/ 10889749 w 12192000"/>
              <a:gd name="connsiteY1624" fmla="*/ 656906 h 1430184"/>
              <a:gd name="connsiteX1625" fmla="*/ 10930808 w 12192000"/>
              <a:gd name="connsiteY1625" fmla="*/ 671691 h 1430184"/>
              <a:gd name="connsiteX1626" fmla="*/ 11244183 w 12192000"/>
              <a:gd name="connsiteY1626" fmla="*/ 766806 h 1430184"/>
              <a:gd name="connsiteX1627" fmla="*/ 11681261 w 12192000"/>
              <a:gd name="connsiteY1627" fmla="*/ 850377 h 1430184"/>
              <a:gd name="connsiteX1628" fmla="*/ 11723655 w 12192000"/>
              <a:gd name="connsiteY1628" fmla="*/ 855668 h 1430184"/>
              <a:gd name="connsiteX1629" fmla="*/ 11994745 w 12192000"/>
              <a:gd name="connsiteY1629" fmla="*/ 878166 h 1430184"/>
              <a:gd name="connsiteX1630" fmla="*/ 12192000 w 12192000"/>
              <a:gd name="connsiteY1630" fmla="*/ 881026 h 1430184"/>
              <a:gd name="connsiteX1631" fmla="*/ 12192000 w 12192000"/>
              <a:gd name="connsiteY1631" fmla="*/ 893833 h 1430184"/>
              <a:gd name="connsiteX1632" fmla="*/ 12159339 w 12192000"/>
              <a:gd name="connsiteY1632" fmla="*/ 893828 h 1430184"/>
              <a:gd name="connsiteX1633" fmla="*/ 12136574 w 12192000"/>
              <a:gd name="connsiteY1633" fmla="*/ 893839 h 1430184"/>
              <a:gd name="connsiteX1634" fmla="*/ 12192000 w 12192000"/>
              <a:gd name="connsiteY1634" fmla="*/ 894468 h 1430184"/>
              <a:gd name="connsiteX1635" fmla="*/ 12192000 w 12192000"/>
              <a:gd name="connsiteY1635" fmla="*/ 901896 h 1430184"/>
              <a:gd name="connsiteX1636" fmla="*/ 12162242 w 12192000"/>
              <a:gd name="connsiteY1636" fmla="*/ 902601 h 1430184"/>
              <a:gd name="connsiteX1637" fmla="*/ 12192000 w 12192000"/>
              <a:gd name="connsiteY1637" fmla="*/ 902650 h 1430184"/>
              <a:gd name="connsiteX1638" fmla="*/ 12192000 w 12192000"/>
              <a:gd name="connsiteY1638" fmla="*/ 908357 h 1430184"/>
              <a:gd name="connsiteX1639" fmla="*/ 12010434 w 12192000"/>
              <a:gd name="connsiteY1639" fmla="*/ 901780 h 1430184"/>
              <a:gd name="connsiteX1640" fmla="*/ 11923145 w 12192000"/>
              <a:gd name="connsiteY1640" fmla="*/ 898741 h 1430184"/>
              <a:gd name="connsiteX1641" fmla="*/ 12106375 w 12192000"/>
              <a:gd name="connsiteY1641" fmla="*/ 910530 h 1430184"/>
              <a:gd name="connsiteX1642" fmla="*/ 12192000 w 12192000"/>
              <a:gd name="connsiteY1642" fmla="*/ 909071 h 1430184"/>
              <a:gd name="connsiteX1643" fmla="*/ 12192000 w 12192000"/>
              <a:gd name="connsiteY1643" fmla="*/ 917196 h 1430184"/>
              <a:gd name="connsiteX1644" fmla="*/ 12106258 w 12192000"/>
              <a:gd name="connsiteY1644" fmla="*/ 916068 h 1430184"/>
              <a:gd name="connsiteX1645" fmla="*/ 11986563 w 12192000"/>
              <a:gd name="connsiteY1645" fmla="*/ 914762 h 1430184"/>
              <a:gd name="connsiteX1646" fmla="*/ 12192000 w 12192000"/>
              <a:gd name="connsiteY1646" fmla="*/ 924745 h 1430184"/>
              <a:gd name="connsiteX1647" fmla="*/ 12192000 w 12192000"/>
              <a:gd name="connsiteY1647" fmla="*/ 930927 h 1430184"/>
              <a:gd name="connsiteX1648" fmla="*/ 12065140 w 12192000"/>
              <a:gd name="connsiteY1648" fmla="*/ 932877 h 1430184"/>
              <a:gd name="connsiteX1649" fmla="*/ 12192000 w 12192000"/>
              <a:gd name="connsiteY1649" fmla="*/ 936647 h 1430184"/>
              <a:gd name="connsiteX1650" fmla="*/ 12192000 w 12192000"/>
              <a:gd name="connsiteY1650" fmla="*/ 943290 h 1430184"/>
              <a:gd name="connsiteX1651" fmla="*/ 11968154 w 12192000"/>
              <a:gd name="connsiteY1651" fmla="*/ 931408 h 1430184"/>
              <a:gd name="connsiteX1652" fmla="*/ 11826623 w 12192000"/>
              <a:gd name="connsiteY1652" fmla="*/ 925069 h 1430184"/>
              <a:gd name="connsiteX1653" fmla="*/ 12064733 w 12192000"/>
              <a:gd name="connsiteY1653" fmla="*/ 947377 h 1430184"/>
              <a:gd name="connsiteX1654" fmla="*/ 12192000 w 12192000"/>
              <a:gd name="connsiteY1654" fmla="*/ 944994 h 1430184"/>
              <a:gd name="connsiteX1655" fmla="*/ 12192000 w 12192000"/>
              <a:gd name="connsiteY1655" fmla="*/ 950295 h 1430184"/>
              <a:gd name="connsiteX1656" fmla="*/ 12152370 w 12192000"/>
              <a:gd name="connsiteY1656" fmla="*/ 951976 h 1430184"/>
              <a:gd name="connsiteX1657" fmla="*/ 12192000 w 12192000"/>
              <a:gd name="connsiteY1657" fmla="*/ 952359 h 1430184"/>
              <a:gd name="connsiteX1658" fmla="*/ 12192000 w 12192000"/>
              <a:gd name="connsiteY1658" fmla="*/ 956742 h 1430184"/>
              <a:gd name="connsiteX1659" fmla="*/ 12064502 w 12192000"/>
              <a:gd name="connsiteY1659" fmla="*/ 952925 h 1430184"/>
              <a:gd name="connsiteX1660" fmla="*/ 11564993 w 12192000"/>
              <a:gd name="connsiteY1660" fmla="*/ 921401 h 1430184"/>
              <a:gd name="connsiteX1661" fmla="*/ 10729750 w 12192000"/>
              <a:gd name="connsiteY1661" fmla="*/ 718567 h 1430184"/>
              <a:gd name="connsiteX1662" fmla="*/ 10050265 w 12192000"/>
              <a:gd name="connsiteY1662" fmla="*/ 414403 h 1430184"/>
              <a:gd name="connsiteX1663" fmla="*/ 9403245 w 12192000"/>
              <a:gd name="connsiteY1663" fmla="*/ 135931 h 1430184"/>
              <a:gd name="connsiteX1664" fmla="*/ 9331754 w 12192000"/>
              <a:gd name="connsiteY1664" fmla="*/ 131893 h 1430184"/>
              <a:gd name="connsiteX1665" fmla="*/ 10042252 w 12192000"/>
              <a:gd name="connsiteY1665" fmla="*/ 429190 h 1430184"/>
              <a:gd name="connsiteX1666" fmla="*/ 10722025 w 12192000"/>
              <a:gd name="connsiteY1666" fmla="*/ 734532 h 1430184"/>
              <a:gd name="connsiteX1667" fmla="*/ 11564296 w 12192000"/>
              <a:gd name="connsiteY1667" fmla="*/ 939368 h 1430184"/>
              <a:gd name="connsiteX1668" fmla="*/ 12139490 w 12192000"/>
              <a:gd name="connsiteY1668" fmla="*/ 969604 h 1430184"/>
              <a:gd name="connsiteX1669" fmla="*/ 12192000 w 12192000"/>
              <a:gd name="connsiteY1669" fmla="*/ 967222 h 1430184"/>
              <a:gd name="connsiteX1670" fmla="*/ 12192000 w 12192000"/>
              <a:gd name="connsiteY1670" fmla="*/ 973497 h 1430184"/>
              <a:gd name="connsiteX1671" fmla="*/ 11987080 w 12192000"/>
              <a:gd name="connsiteY1671" fmla="*/ 975335 h 1430184"/>
              <a:gd name="connsiteX1672" fmla="*/ 11563426 w 12192000"/>
              <a:gd name="connsiteY1672" fmla="*/ 944988 h 1430184"/>
              <a:gd name="connsiteX1673" fmla="*/ 10719761 w 12192000"/>
              <a:gd name="connsiteY1673" fmla="*/ 740054 h 1430184"/>
              <a:gd name="connsiteX1674" fmla="*/ 10039464 w 12192000"/>
              <a:gd name="connsiteY1674" fmla="*/ 434675 h 1430184"/>
              <a:gd name="connsiteX1675" fmla="*/ 9305214 w 12192000"/>
              <a:gd name="connsiteY1675" fmla="*/ 131230 h 1430184"/>
              <a:gd name="connsiteX1676" fmla="*/ 9232387 w 12192000"/>
              <a:gd name="connsiteY1676" fmla="*/ 131730 h 1430184"/>
              <a:gd name="connsiteX1677" fmla="*/ 10034934 w 12192000"/>
              <a:gd name="connsiteY1677" fmla="*/ 452199 h 1430184"/>
              <a:gd name="connsiteX1678" fmla="*/ 10715580 w 12192000"/>
              <a:gd name="connsiteY1678" fmla="*/ 758721 h 1430184"/>
              <a:gd name="connsiteX1679" fmla="*/ 11566213 w 12192000"/>
              <a:gd name="connsiteY1679" fmla="*/ 965601 h 1430184"/>
              <a:gd name="connsiteX1680" fmla="*/ 11995297 w 12192000"/>
              <a:gd name="connsiteY1680" fmla="*/ 995651 h 1430184"/>
              <a:gd name="connsiteX1681" fmla="*/ 12192000 w 12192000"/>
              <a:gd name="connsiteY1681" fmla="*/ 993335 h 1430184"/>
              <a:gd name="connsiteX1682" fmla="*/ 12192000 w 12192000"/>
              <a:gd name="connsiteY1682" fmla="*/ 998850 h 1430184"/>
              <a:gd name="connsiteX1683" fmla="*/ 11995159 w 12192000"/>
              <a:gd name="connsiteY1683" fmla="*/ 1001215 h 1430184"/>
              <a:gd name="connsiteX1684" fmla="*/ 11565341 w 12192000"/>
              <a:gd name="connsiteY1684" fmla="*/ 971225 h 1430184"/>
              <a:gd name="connsiteX1685" fmla="*/ 10713315 w 12192000"/>
              <a:gd name="connsiteY1685" fmla="*/ 764247 h 1430184"/>
              <a:gd name="connsiteX1686" fmla="*/ 10032088 w 12192000"/>
              <a:gd name="connsiteY1686" fmla="*/ 457691 h 1430184"/>
              <a:gd name="connsiteX1687" fmla="*/ 9230587 w 12192000"/>
              <a:gd name="connsiteY1687" fmla="*/ 137801 h 1430184"/>
              <a:gd name="connsiteX1688" fmla="*/ 9207066 w 12192000"/>
              <a:gd name="connsiteY1688" fmla="*/ 132684 h 1430184"/>
              <a:gd name="connsiteX1689" fmla="*/ 8765982 w 12192000"/>
              <a:gd name="connsiteY1689" fmla="*/ 207610 h 1430184"/>
              <a:gd name="connsiteX1690" fmla="*/ 8123550 w 12192000"/>
              <a:gd name="connsiteY1690" fmla="*/ 484726 h 1430184"/>
              <a:gd name="connsiteX1691" fmla="*/ 7426759 w 12192000"/>
              <a:gd name="connsiteY1691" fmla="*/ 926242 h 1430184"/>
              <a:gd name="connsiteX1692" fmla="*/ 6718992 w 12192000"/>
              <a:gd name="connsiteY1692" fmla="*/ 1233176 h 1430184"/>
              <a:gd name="connsiteX1693" fmla="*/ 6410088 w 12192000"/>
              <a:gd name="connsiteY1693" fmla="*/ 1269633 h 1430184"/>
              <a:gd name="connsiteX1694" fmla="*/ 6242018 w 12192000"/>
              <a:gd name="connsiteY1694" fmla="*/ 1330721 h 1430184"/>
              <a:gd name="connsiteX1695" fmla="*/ 6242018 w 12192000"/>
              <a:gd name="connsiteY1695" fmla="*/ 1330717 h 1430184"/>
              <a:gd name="connsiteX1696" fmla="*/ 5481633 w 12192000"/>
              <a:gd name="connsiteY1696" fmla="*/ 1427759 h 1430184"/>
              <a:gd name="connsiteX1697" fmla="*/ 4995221 w 12192000"/>
              <a:gd name="connsiteY1697" fmla="*/ 1347492 h 1430184"/>
              <a:gd name="connsiteX1698" fmla="*/ 4783350 w 12192000"/>
              <a:gd name="connsiteY1698" fmla="*/ 1273610 h 1430184"/>
              <a:gd name="connsiteX1699" fmla="*/ 3927612 w 12192000"/>
              <a:gd name="connsiteY1699" fmla="*/ 794901 h 1430184"/>
              <a:gd name="connsiteX1700" fmla="*/ 3195668 w 12192000"/>
              <a:gd name="connsiteY1700" fmla="*/ 527383 h 1430184"/>
              <a:gd name="connsiteX1701" fmla="*/ 3195656 w 12192000"/>
              <a:gd name="connsiteY1701" fmla="*/ 527379 h 1430184"/>
              <a:gd name="connsiteX1702" fmla="*/ 2965131 w 12192000"/>
              <a:gd name="connsiteY1702" fmla="*/ 500264 h 1430184"/>
              <a:gd name="connsiteX1703" fmla="*/ 2914803 w 12192000"/>
              <a:gd name="connsiteY1703" fmla="*/ 497236 h 1430184"/>
              <a:gd name="connsiteX1704" fmla="*/ 2334174 w 12192000"/>
              <a:gd name="connsiteY1704" fmla="*/ 562261 h 1430184"/>
              <a:gd name="connsiteX1705" fmla="*/ 1052033 w 12192000"/>
              <a:gd name="connsiteY1705" fmla="*/ 555596 h 1430184"/>
              <a:gd name="connsiteX1706" fmla="*/ 569552 w 12192000"/>
              <a:gd name="connsiteY1706" fmla="*/ 491513 h 1430184"/>
              <a:gd name="connsiteX1707" fmla="*/ 368907 w 12192000"/>
              <a:gd name="connsiteY1707" fmla="*/ 467630 h 1430184"/>
              <a:gd name="connsiteX1708" fmla="*/ 9288 w 12192000"/>
              <a:gd name="connsiteY1708" fmla="*/ 411567 h 1430184"/>
              <a:gd name="connsiteX1709" fmla="*/ 0 w 12192000"/>
              <a:gd name="connsiteY1709" fmla="*/ 409685 h 1430184"/>
              <a:gd name="connsiteX1710" fmla="*/ 0 w 12192000"/>
              <a:gd name="connsiteY1710" fmla="*/ 404576 h 1430184"/>
              <a:gd name="connsiteX1711" fmla="*/ 9542 w 12192000"/>
              <a:gd name="connsiteY1711" fmla="*/ 406511 h 1430184"/>
              <a:gd name="connsiteX1712" fmla="*/ 369407 w 12192000"/>
              <a:gd name="connsiteY1712" fmla="*/ 462657 h 1430184"/>
              <a:gd name="connsiteX1713" fmla="*/ 491993 w 12192000"/>
              <a:gd name="connsiteY1713" fmla="*/ 477805 h 1430184"/>
              <a:gd name="connsiteX1714" fmla="*/ 326274 w 12192000"/>
              <a:gd name="connsiteY1714" fmla="*/ 445424 h 1430184"/>
              <a:gd name="connsiteX1715" fmla="*/ 279988 w 12192000"/>
              <a:gd name="connsiteY1715" fmla="*/ 435587 h 1430184"/>
              <a:gd name="connsiteX1716" fmla="*/ 0 w 12192000"/>
              <a:gd name="connsiteY1716" fmla="*/ 388652 h 1430184"/>
              <a:gd name="connsiteX1717" fmla="*/ 0 w 12192000"/>
              <a:gd name="connsiteY1717" fmla="*/ 383247 h 1430184"/>
              <a:gd name="connsiteX1718" fmla="*/ 207788 w 12192000"/>
              <a:gd name="connsiteY1718" fmla="*/ 419626 h 1430184"/>
              <a:gd name="connsiteX1719" fmla="*/ 19635 w 12192000"/>
              <a:gd name="connsiteY1719" fmla="*/ 374415 h 1430184"/>
              <a:gd name="connsiteX1720" fmla="*/ 0 w 12192000"/>
              <a:gd name="connsiteY1720" fmla="*/ 370316 h 1430184"/>
              <a:gd name="connsiteX1721" fmla="*/ 0 w 12192000"/>
              <a:gd name="connsiteY1721" fmla="*/ 364095 h 1430184"/>
              <a:gd name="connsiteX1722" fmla="*/ 20605 w 12192000"/>
              <a:gd name="connsiteY1722" fmla="*/ 369499 h 1430184"/>
              <a:gd name="connsiteX1723" fmla="*/ 128835 w 12192000"/>
              <a:gd name="connsiteY1723" fmla="*/ 388745 h 1430184"/>
              <a:gd name="connsiteX1724" fmla="*/ 0 w 12192000"/>
              <a:gd name="connsiteY1724" fmla="*/ 357056 h 1430184"/>
              <a:gd name="connsiteX1725" fmla="*/ 0 w 12192000"/>
              <a:gd name="connsiteY1725" fmla="*/ 349268 h 1430184"/>
              <a:gd name="connsiteX1726" fmla="*/ 44613 w 12192000"/>
              <a:gd name="connsiteY1726" fmla="*/ 357807 h 1430184"/>
              <a:gd name="connsiteX1727" fmla="*/ 0 w 12192000"/>
              <a:gd name="connsiteY1727" fmla="*/ 346558 h 1430184"/>
              <a:gd name="connsiteX1728" fmla="*/ 0 w 12192000"/>
              <a:gd name="connsiteY1728" fmla="*/ 341574 h 1430184"/>
              <a:gd name="connsiteX1729" fmla="*/ 138574 w 12192000"/>
              <a:gd name="connsiteY1729" fmla="*/ 374612 h 1430184"/>
              <a:gd name="connsiteX1730" fmla="*/ 237203 w 12192000"/>
              <a:gd name="connsiteY1730" fmla="*/ 390970 h 1430184"/>
              <a:gd name="connsiteX1731" fmla="*/ 165184 w 12192000"/>
              <a:gd name="connsiteY1731" fmla="*/ 375740 h 1430184"/>
              <a:gd name="connsiteX1732" fmla="*/ 62314 w 12192000"/>
              <a:gd name="connsiteY1732" fmla="*/ 352584 h 1430184"/>
              <a:gd name="connsiteX1733" fmla="*/ 0 w 12192000"/>
              <a:gd name="connsiteY1733" fmla="*/ 340576 h 1430184"/>
              <a:gd name="connsiteX1734" fmla="*/ 0 w 12192000"/>
              <a:gd name="connsiteY1734" fmla="*/ 332313 h 1430184"/>
              <a:gd name="connsiteX1735" fmla="*/ 63290 w 12192000"/>
              <a:gd name="connsiteY1735" fmla="*/ 347679 h 1430184"/>
              <a:gd name="connsiteX1736" fmla="*/ 137831 w 12192000"/>
              <a:gd name="connsiteY1736" fmla="*/ 361229 h 1430184"/>
              <a:gd name="connsiteX1737" fmla="*/ 109943 w 12192000"/>
              <a:gd name="connsiteY1737" fmla="*/ 355181 h 1430184"/>
              <a:gd name="connsiteX1738" fmla="*/ 0 w 12192000"/>
              <a:gd name="connsiteY1738" fmla="*/ 329905 h 1430184"/>
              <a:gd name="connsiteX1739" fmla="*/ 0 w 12192000"/>
              <a:gd name="connsiteY1739" fmla="*/ 324353 h 1430184"/>
              <a:gd name="connsiteX1740" fmla="*/ 25600 w 12192000"/>
              <a:gd name="connsiteY1740" fmla="*/ 329473 h 1430184"/>
              <a:gd name="connsiteX1741" fmla="*/ 0 w 12192000"/>
              <a:gd name="connsiteY1741" fmla="*/ 323431 h 1430184"/>
              <a:gd name="connsiteX1742" fmla="*/ 0 w 12192000"/>
              <a:gd name="connsiteY1742" fmla="*/ 306916 h 1430184"/>
              <a:gd name="connsiteX1743" fmla="*/ 290749 w 12192000"/>
              <a:gd name="connsiteY1743" fmla="*/ 366111 h 1430184"/>
              <a:gd name="connsiteX1744" fmla="*/ 645580 w 12192000"/>
              <a:gd name="connsiteY1744" fmla="*/ 417457 h 1430184"/>
              <a:gd name="connsiteX1745" fmla="*/ 1140309 w 12192000"/>
              <a:gd name="connsiteY1745" fmla="*/ 460253 h 1430184"/>
              <a:gd name="connsiteX1746" fmla="*/ 1897742 w 12192000"/>
              <a:gd name="connsiteY1746" fmla="*/ 461552 h 1430184"/>
              <a:gd name="connsiteX1747" fmla="*/ 2680421 w 12192000"/>
              <a:gd name="connsiteY1747" fmla="*/ 405342 h 1430184"/>
              <a:gd name="connsiteX1748" fmla="*/ 2736034 w 12192000"/>
              <a:gd name="connsiteY1748" fmla="*/ 401050 h 1430184"/>
              <a:gd name="connsiteX1749" fmla="*/ 3020500 w 12192000"/>
              <a:gd name="connsiteY1749" fmla="*/ 385373 h 1430184"/>
              <a:gd name="connsiteX1750" fmla="*/ 3226657 w 12192000"/>
              <a:gd name="connsiteY1750" fmla="*/ 380589 h 1430184"/>
              <a:gd name="connsiteX1751" fmla="*/ 3375260 w 12192000"/>
              <a:gd name="connsiteY1751" fmla="*/ 382110 h 1430184"/>
              <a:gd name="connsiteX1752" fmla="*/ 3448307 w 12192000"/>
              <a:gd name="connsiteY1752" fmla="*/ 384154 h 1430184"/>
              <a:gd name="connsiteX1753" fmla="*/ 3507365 w 12192000"/>
              <a:gd name="connsiteY1753" fmla="*/ 387413 h 1430184"/>
              <a:gd name="connsiteX1754" fmla="*/ 3595524 w 12192000"/>
              <a:gd name="connsiteY1754" fmla="*/ 392909 h 1430184"/>
              <a:gd name="connsiteX1755" fmla="*/ 3630619 w 12192000"/>
              <a:gd name="connsiteY1755" fmla="*/ 396171 h 1430184"/>
              <a:gd name="connsiteX1756" fmla="*/ 3635247 w 12192000"/>
              <a:gd name="connsiteY1756" fmla="*/ 396474 h 1430184"/>
              <a:gd name="connsiteX1757" fmla="*/ 3740910 w 12192000"/>
              <a:gd name="connsiteY1757" fmla="*/ 407181 h 1430184"/>
              <a:gd name="connsiteX1758" fmla="*/ 3854890 w 12192000"/>
              <a:gd name="connsiteY1758" fmla="*/ 421655 h 1430184"/>
              <a:gd name="connsiteX1759" fmla="*/ 3968567 w 12192000"/>
              <a:gd name="connsiteY1759" fmla="*/ 439376 h 1430184"/>
              <a:gd name="connsiteX1760" fmla="*/ 4085194 w 12192000"/>
              <a:gd name="connsiteY1760" fmla="*/ 461143 h 1430184"/>
              <a:gd name="connsiteX1761" fmla="*/ 4527591 w 12192000"/>
              <a:gd name="connsiteY1761" fmla="*/ 597185 h 1430184"/>
              <a:gd name="connsiteX1762" fmla="*/ 5365511 w 12192000"/>
              <a:gd name="connsiteY1762" fmla="*/ 1041966 h 1430184"/>
              <a:gd name="connsiteX1763" fmla="*/ 5561894 w 12192000"/>
              <a:gd name="connsiteY1763" fmla="*/ 1124144 h 1430184"/>
              <a:gd name="connsiteX1764" fmla="*/ 5912380 w 12192000"/>
              <a:gd name="connsiteY1764" fmla="*/ 1223850 h 1430184"/>
              <a:gd name="connsiteX1765" fmla="*/ 5947515 w 12192000"/>
              <a:gd name="connsiteY1765" fmla="*/ 1229740 h 1430184"/>
              <a:gd name="connsiteX1766" fmla="*/ 5980677 w 12192000"/>
              <a:gd name="connsiteY1766" fmla="*/ 1233918 h 1430184"/>
              <a:gd name="connsiteX1767" fmla="*/ 6014826 w 12192000"/>
              <a:gd name="connsiteY1767" fmla="*/ 1236798 h 1430184"/>
              <a:gd name="connsiteX1768" fmla="*/ 6052400 w 12192000"/>
              <a:gd name="connsiteY1768" fmla="*/ 1238471 h 1430184"/>
              <a:gd name="connsiteX1769" fmla="*/ 6053621 w 12192000"/>
              <a:gd name="connsiteY1769" fmla="*/ 1238506 h 1430184"/>
              <a:gd name="connsiteX1770" fmla="*/ 6094388 w 12192000"/>
              <a:gd name="connsiteY1770" fmla="*/ 1238509 h 1430184"/>
              <a:gd name="connsiteX1771" fmla="*/ 6143696 w 12192000"/>
              <a:gd name="connsiteY1771" fmla="*/ 1236212 h 1430184"/>
              <a:gd name="connsiteX1772" fmla="*/ 6210540 w 12192000"/>
              <a:gd name="connsiteY1772" fmla="*/ 1229830 h 1430184"/>
              <a:gd name="connsiteX1773" fmla="*/ 6263099 w 12192000"/>
              <a:gd name="connsiteY1773" fmla="*/ 1222162 h 1430184"/>
              <a:gd name="connsiteX1774" fmla="*/ 6359969 w 12192000"/>
              <a:gd name="connsiteY1774" fmla="*/ 1201966 h 1430184"/>
              <a:gd name="connsiteX1775" fmla="*/ 6386161 w 12192000"/>
              <a:gd name="connsiteY1775" fmla="*/ 1195074 h 1430184"/>
              <a:gd name="connsiteX1776" fmla="*/ 6386161 w 12192000"/>
              <a:gd name="connsiteY1776" fmla="*/ 1195069 h 1430184"/>
              <a:gd name="connsiteX1777" fmla="*/ 6495284 w 12192000"/>
              <a:gd name="connsiteY1777" fmla="*/ 1161213 h 1430184"/>
              <a:gd name="connsiteX1778" fmla="*/ 6670383 w 12192000"/>
              <a:gd name="connsiteY1778" fmla="*/ 1084504 h 1430184"/>
              <a:gd name="connsiteX1779" fmla="*/ 6974060 w 12192000"/>
              <a:gd name="connsiteY1779" fmla="*/ 902741 h 1430184"/>
              <a:gd name="connsiteX1780" fmla="*/ 7010880 w 12192000"/>
              <a:gd name="connsiteY1780" fmla="*/ 877571 h 1430184"/>
              <a:gd name="connsiteX1781" fmla="*/ 7715917 w 12192000"/>
              <a:gd name="connsiteY1781" fmla="*/ 398465 h 1430184"/>
              <a:gd name="connsiteX1782" fmla="*/ 7716905 w 12192000"/>
              <a:gd name="connsiteY1782" fmla="*/ 397924 h 1430184"/>
              <a:gd name="connsiteX1783" fmla="*/ 7740018 w 12192000"/>
              <a:gd name="connsiteY1783" fmla="*/ 384252 h 1430184"/>
              <a:gd name="connsiteX1784" fmla="*/ 8246787 w 12192000"/>
              <a:gd name="connsiteY1784" fmla="*/ 145390 h 1430184"/>
              <a:gd name="connsiteX1785" fmla="*/ 8420026 w 12192000"/>
              <a:gd name="connsiteY1785" fmla="*/ 87764 h 1430184"/>
              <a:gd name="connsiteX1786" fmla="*/ 8638274 w 12192000"/>
              <a:gd name="connsiteY1786" fmla="*/ 36532 h 1430184"/>
              <a:gd name="connsiteX1787" fmla="*/ 8937247 w 12192000"/>
              <a:gd name="connsiteY1787" fmla="*/ 2278 h 1430184"/>
              <a:gd name="connsiteX1788" fmla="*/ 9047612 w 12192000"/>
              <a:gd name="connsiteY1788" fmla="*/ 164 h 143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Lst>
            <a:rect l="l" t="t" r="r" b="b"/>
            <a:pathLst>
              <a:path w="12192000" h="1430184">
                <a:moveTo>
                  <a:pt x="6300906" y="1261718"/>
                </a:moveTo>
                <a:cubicBezTo>
                  <a:pt x="6287839" y="1261873"/>
                  <a:pt x="6274772" y="1261919"/>
                  <a:pt x="6261705" y="1261824"/>
                </a:cubicBezTo>
                <a:cubicBezTo>
                  <a:pt x="6258859" y="1262608"/>
                  <a:pt x="6256013" y="1263402"/>
                  <a:pt x="6253168" y="1264175"/>
                </a:cubicBezTo>
                <a:cubicBezTo>
                  <a:pt x="6253864" y="1264201"/>
                  <a:pt x="6254619" y="1264239"/>
                  <a:pt x="6255374" y="1264265"/>
                </a:cubicBezTo>
                <a:cubicBezTo>
                  <a:pt x="6266874" y="1264663"/>
                  <a:pt x="6278373" y="1264932"/>
                  <a:pt x="6289872" y="1265140"/>
                </a:cubicBezTo>
                <a:cubicBezTo>
                  <a:pt x="6293589" y="1264008"/>
                  <a:pt x="6297247" y="1262872"/>
                  <a:pt x="6300906" y="1261718"/>
                </a:cubicBezTo>
                <a:close/>
                <a:moveTo>
                  <a:pt x="6208333" y="1260753"/>
                </a:moveTo>
                <a:cubicBezTo>
                  <a:pt x="6206823" y="1261098"/>
                  <a:pt x="6205313" y="1261434"/>
                  <a:pt x="6203803" y="1261775"/>
                </a:cubicBezTo>
                <a:cubicBezTo>
                  <a:pt x="6213850" y="1262380"/>
                  <a:pt x="6223956" y="1262933"/>
                  <a:pt x="6234003" y="1263395"/>
                </a:cubicBezTo>
                <a:cubicBezTo>
                  <a:pt x="6236326" y="1262785"/>
                  <a:pt x="6238649" y="1262172"/>
                  <a:pt x="6240972" y="1261555"/>
                </a:cubicBezTo>
                <a:cubicBezTo>
                  <a:pt x="6230053" y="1261370"/>
                  <a:pt x="6219194" y="1261109"/>
                  <a:pt x="6208333" y="1260753"/>
                </a:cubicBezTo>
                <a:close/>
                <a:moveTo>
                  <a:pt x="6362989" y="1260042"/>
                </a:moveTo>
                <a:cubicBezTo>
                  <a:pt x="6348818" y="1260640"/>
                  <a:pt x="6334590" y="1261101"/>
                  <a:pt x="6320419" y="1261404"/>
                </a:cubicBezTo>
                <a:cubicBezTo>
                  <a:pt x="6316296" y="1262759"/>
                  <a:pt x="6312114" y="1264061"/>
                  <a:pt x="6307991" y="1265386"/>
                </a:cubicBezTo>
                <a:cubicBezTo>
                  <a:pt x="6321580" y="1265507"/>
                  <a:pt x="6335170" y="1265485"/>
                  <a:pt x="6348818" y="1265337"/>
                </a:cubicBezTo>
                <a:cubicBezTo>
                  <a:pt x="6353522" y="1263599"/>
                  <a:pt x="6358285" y="1261816"/>
                  <a:pt x="6362989" y="1260042"/>
                </a:cubicBezTo>
                <a:close/>
                <a:moveTo>
                  <a:pt x="6160653" y="1258626"/>
                </a:moveTo>
                <a:cubicBezTo>
                  <a:pt x="6160537" y="1258649"/>
                  <a:pt x="6160421" y="1258675"/>
                  <a:pt x="6160247" y="1258698"/>
                </a:cubicBezTo>
                <a:cubicBezTo>
                  <a:pt x="6168029" y="1259326"/>
                  <a:pt x="6175811" y="1259917"/>
                  <a:pt x="6183593" y="1260462"/>
                </a:cubicBezTo>
                <a:cubicBezTo>
                  <a:pt x="6184464" y="1260273"/>
                  <a:pt x="6185336" y="1260087"/>
                  <a:pt x="6186207" y="1259897"/>
                </a:cubicBezTo>
                <a:cubicBezTo>
                  <a:pt x="6177669" y="1259523"/>
                  <a:pt x="6169191" y="1259107"/>
                  <a:pt x="6160653" y="1258626"/>
                </a:cubicBezTo>
                <a:close/>
                <a:moveTo>
                  <a:pt x="6426813" y="1256358"/>
                </a:moveTo>
                <a:cubicBezTo>
                  <a:pt x="6411540" y="1257475"/>
                  <a:pt x="6396265" y="1258448"/>
                  <a:pt x="6380992" y="1259224"/>
                </a:cubicBezTo>
                <a:cubicBezTo>
                  <a:pt x="6375881" y="1261211"/>
                  <a:pt x="6370712" y="1263156"/>
                  <a:pt x="6365545" y="1265098"/>
                </a:cubicBezTo>
                <a:cubicBezTo>
                  <a:pt x="6380237" y="1264818"/>
                  <a:pt x="6394872" y="1264360"/>
                  <a:pt x="6409565" y="1263762"/>
                </a:cubicBezTo>
                <a:cubicBezTo>
                  <a:pt x="6415315" y="1261329"/>
                  <a:pt x="6421064" y="1258846"/>
                  <a:pt x="6426813" y="1256358"/>
                </a:cubicBezTo>
                <a:close/>
                <a:moveTo>
                  <a:pt x="6186439" y="1254001"/>
                </a:moveTo>
                <a:cubicBezTo>
                  <a:pt x="6192943" y="1254288"/>
                  <a:pt x="6199447" y="1254561"/>
                  <a:pt x="6205952" y="1254788"/>
                </a:cubicBezTo>
                <a:cubicBezTo>
                  <a:pt x="6206823" y="1254818"/>
                  <a:pt x="6207753" y="1254830"/>
                  <a:pt x="6208624" y="1254860"/>
                </a:cubicBezTo>
                <a:cubicBezTo>
                  <a:pt x="6209437" y="1254671"/>
                  <a:pt x="6210250" y="1254489"/>
                  <a:pt x="6211121" y="1254296"/>
                </a:cubicBezTo>
                <a:cubicBezTo>
                  <a:pt x="6202875" y="1254239"/>
                  <a:pt x="6194686" y="1254156"/>
                  <a:pt x="6186439" y="1254001"/>
                </a:cubicBezTo>
                <a:close/>
                <a:moveTo>
                  <a:pt x="6269254" y="1253880"/>
                </a:moveTo>
                <a:cubicBezTo>
                  <a:pt x="6258046" y="1254114"/>
                  <a:pt x="6246896" y="1254251"/>
                  <a:pt x="6235687" y="1254303"/>
                </a:cubicBezTo>
                <a:cubicBezTo>
                  <a:pt x="6234119" y="1254693"/>
                  <a:pt x="6232494" y="1255076"/>
                  <a:pt x="6230867" y="1255461"/>
                </a:cubicBezTo>
                <a:cubicBezTo>
                  <a:pt x="6241205" y="1255689"/>
                  <a:pt x="6251483" y="1255848"/>
                  <a:pt x="6261821" y="1255923"/>
                </a:cubicBezTo>
                <a:cubicBezTo>
                  <a:pt x="6264260" y="1255242"/>
                  <a:pt x="6266758" y="1254572"/>
                  <a:pt x="6269254" y="1253880"/>
                </a:cubicBezTo>
                <a:close/>
                <a:moveTo>
                  <a:pt x="6331802" y="1251631"/>
                </a:moveTo>
                <a:cubicBezTo>
                  <a:pt x="6318561" y="1252309"/>
                  <a:pt x="6305319" y="1252850"/>
                  <a:pt x="6292137" y="1253270"/>
                </a:cubicBezTo>
                <a:cubicBezTo>
                  <a:pt x="6289001" y="1254175"/>
                  <a:pt x="6285864" y="1255053"/>
                  <a:pt x="6282728" y="1255943"/>
                </a:cubicBezTo>
                <a:cubicBezTo>
                  <a:pt x="6295214" y="1255908"/>
                  <a:pt x="6307759" y="1255779"/>
                  <a:pt x="6320246" y="1255515"/>
                </a:cubicBezTo>
                <a:cubicBezTo>
                  <a:pt x="6324137" y="1254247"/>
                  <a:pt x="6327969" y="1252926"/>
                  <a:pt x="6331802" y="1251631"/>
                </a:cubicBezTo>
                <a:close/>
                <a:moveTo>
                  <a:pt x="6237836" y="1247926"/>
                </a:moveTo>
                <a:cubicBezTo>
                  <a:pt x="6230286" y="1248153"/>
                  <a:pt x="6222735" y="1248312"/>
                  <a:pt x="6215187" y="1248460"/>
                </a:cubicBezTo>
                <a:cubicBezTo>
                  <a:pt x="6222040" y="1248494"/>
                  <a:pt x="6228950" y="1248456"/>
                  <a:pt x="6235803" y="1248425"/>
                </a:cubicBezTo>
                <a:cubicBezTo>
                  <a:pt x="6236500" y="1248263"/>
                  <a:pt x="6237139" y="1248089"/>
                  <a:pt x="6237836" y="1247926"/>
                </a:cubicBezTo>
                <a:close/>
                <a:moveTo>
                  <a:pt x="6395859" y="1247362"/>
                </a:moveTo>
                <a:cubicBezTo>
                  <a:pt x="6381457" y="1248550"/>
                  <a:pt x="6367054" y="1249576"/>
                  <a:pt x="6352651" y="1250458"/>
                </a:cubicBezTo>
                <a:cubicBezTo>
                  <a:pt x="6348237" y="1251991"/>
                  <a:pt x="6343881" y="1253501"/>
                  <a:pt x="6339468" y="1254996"/>
                </a:cubicBezTo>
                <a:cubicBezTo>
                  <a:pt x="6353174" y="1254580"/>
                  <a:pt x="6366880" y="1254050"/>
                  <a:pt x="6380586" y="1253357"/>
                </a:cubicBezTo>
                <a:cubicBezTo>
                  <a:pt x="6385696" y="1251377"/>
                  <a:pt x="6390807" y="1249387"/>
                  <a:pt x="6395859" y="1247362"/>
                </a:cubicBezTo>
                <a:close/>
                <a:moveTo>
                  <a:pt x="6299628" y="1245163"/>
                </a:moveTo>
                <a:cubicBezTo>
                  <a:pt x="6288071" y="1245855"/>
                  <a:pt x="6276515" y="1246465"/>
                  <a:pt x="6264957" y="1246964"/>
                </a:cubicBezTo>
                <a:cubicBezTo>
                  <a:pt x="6263389" y="1247366"/>
                  <a:pt x="6261821" y="1247771"/>
                  <a:pt x="6260311" y="1248168"/>
                </a:cubicBezTo>
                <a:cubicBezTo>
                  <a:pt x="6270880" y="1247998"/>
                  <a:pt x="6281450" y="1247741"/>
                  <a:pt x="6292021" y="1247403"/>
                </a:cubicBezTo>
                <a:cubicBezTo>
                  <a:pt x="6292543" y="1247252"/>
                  <a:pt x="6293066" y="1247105"/>
                  <a:pt x="6293589" y="1246953"/>
                </a:cubicBezTo>
                <a:cubicBezTo>
                  <a:pt x="6293589" y="1246953"/>
                  <a:pt x="6293589" y="1246949"/>
                  <a:pt x="6293589" y="1246949"/>
                </a:cubicBezTo>
                <a:cubicBezTo>
                  <a:pt x="6295622" y="1246370"/>
                  <a:pt x="6297595" y="1245750"/>
                  <a:pt x="6299628" y="1245163"/>
                </a:cubicBezTo>
                <a:close/>
                <a:moveTo>
                  <a:pt x="6461601" y="1240905"/>
                </a:moveTo>
                <a:cubicBezTo>
                  <a:pt x="6446037" y="1242688"/>
                  <a:pt x="6430530" y="1244274"/>
                  <a:pt x="6414966" y="1245696"/>
                </a:cubicBezTo>
                <a:cubicBezTo>
                  <a:pt x="6409507" y="1247930"/>
                  <a:pt x="6404048" y="1250163"/>
                  <a:pt x="6398589" y="1252347"/>
                </a:cubicBezTo>
                <a:cubicBezTo>
                  <a:pt x="6413399" y="1251469"/>
                  <a:pt x="6428149" y="1250462"/>
                  <a:pt x="6443017" y="1249258"/>
                </a:cubicBezTo>
                <a:cubicBezTo>
                  <a:pt x="6449230" y="1246503"/>
                  <a:pt x="6455387" y="1243725"/>
                  <a:pt x="6461601" y="1240905"/>
                </a:cubicBezTo>
                <a:close/>
                <a:moveTo>
                  <a:pt x="6266932" y="1240587"/>
                </a:moveTo>
                <a:cubicBezTo>
                  <a:pt x="6262518" y="1240886"/>
                  <a:pt x="6258162" y="1241234"/>
                  <a:pt x="6253749" y="1241507"/>
                </a:cubicBezTo>
                <a:cubicBezTo>
                  <a:pt x="6257465" y="1241366"/>
                  <a:pt x="6261182" y="1241268"/>
                  <a:pt x="6264899" y="1241109"/>
                </a:cubicBezTo>
                <a:cubicBezTo>
                  <a:pt x="6265596" y="1240935"/>
                  <a:pt x="6266293" y="1240761"/>
                  <a:pt x="6266932" y="1240587"/>
                </a:cubicBezTo>
                <a:close/>
                <a:moveTo>
                  <a:pt x="6364557" y="1240250"/>
                </a:moveTo>
                <a:cubicBezTo>
                  <a:pt x="6351315" y="1241465"/>
                  <a:pt x="6338016" y="1242529"/>
                  <a:pt x="6324775" y="1243486"/>
                </a:cubicBezTo>
                <a:cubicBezTo>
                  <a:pt x="6321406" y="1244531"/>
                  <a:pt x="6318039" y="1245572"/>
                  <a:pt x="6314670" y="1246590"/>
                </a:cubicBezTo>
                <a:cubicBezTo>
                  <a:pt x="6327155" y="1246056"/>
                  <a:pt x="6339701" y="1245378"/>
                  <a:pt x="6352245" y="1244614"/>
                </a:cubicBezTo>
                <a:cubicBezTo>
                  <a:pt x="6356368" y="1243168"/>
                  <a:pt x="6360491" y="1241722"/>
                  <a:pt x="6364557" y="1240250"/>
                </a:cubicBezTo>
                <a:close/>
                <a:moveTo>
                  <a:pt x="6332731" y="1235042"/>
                </a:moveTo>
                <a:cubicBezTo>
                  <a:pt x="6321116" y="1236208"/>
                  <a:pt x="6309501" y="1237275"/>
                  <a:pt x="6297886" y="1238244"/>
                </a:cubicBezTo>
                <a:cubicBezTo>
                  <a:pt x="6296027" y="1238740"/>
                  <a:pt x="6294228" y="1239216"/>
                  <a:pt x="6292427" y="1239705"/>
                </a:cubicBezTo>
                <a:cubicBezTo>
                  <a:pt x="6303113" y="1239103"/>
                  <a:pt x="6313799" y="1238414"/>
                  <a:pt x="6324484" y="1237646"/>
                </a:cubicBezTo>
                <a:cubicBezTo>
                  <a:pt x="6327214" y="1236787"/>
                  <a:pt x="6330001" y="1235916"/>
                  <a:pt x="6332731" y="1235042"/>
                </a:cubicBezTo>
                <a:close/>
                <a:moveTo>
                  <a:pt x="6430530" y="1233161"/>
                </a:moveTo>
                <a:cubicBezTo>
                  <a:pt x="6415954" y="1234959"/>
                  <a:pt x="6401434" y="1236571"/>
                  <a:pt x="6386916" y="1238055"/>
                </a:cubicBezTo>
                <a:cubicBezTo>
                  <a:pt x="6382212" y="1239823"/>
                  <a:pt x="6377449" y="1241586"/>
                  <a:pt x="6372745" y="1243312"/>
                </a:cubicBezTo>
                <a:cubicBezTo>
                  <a:pt x="6386568" y="1242324"/>
                  <a:pt x="6400447" y="1241155"/>
                  <a:pt x="6414328" y="1239887"/>
                </a:cubicBezTo>
                <a:cubicBezTo>
                  <a:pt x="6419728" y="1237669"/>
                  <a:pt x="6425129" y="1235428"/>
                  <a:pt x="6430530" y="1233161"/>
                </a:cubicBezTo>
                <a:close/>
                <a:moveTo>
                  <a:pt x="6399518" y="1227275"/>
                </a:moveTo>
                <a:cubicBezTo>
                  <a:pt x="6386277" y="1229031"/>
                  <a:pt x="6373035" y="1230682"/>
                  <a:pt x="6359794" y="1232180"/>
                </a:cubicBezTo>
                <a:cubicBezTo>
                  <a:pt x="6356252" y="1233361"/>
                  <a:pt x="6352767" y="1234535"/>
                  <a:pt x="6349224" y="1235693"/>
                </a:cubicBezTo>
                <a:cubicBezTo>
                  <a:pt x="6361595" y="1234652"/>
                  <a:pt x="6374023" y="1233509"/>
                  <a:pt x="6386393" y="1232245"/>
                </a:cubicBezTo>
                <a:cubicBezTo>
                  <a:pt x="6390807" y="1230606"/>
                  <a:pt x="6395162" y="1228948"/>
                  <a:pt x="6399518" y="1227275"/>
                </a:cubicBezTo>
                <a:close/>
                <a:moveTo>
                  <a:pt x="6367112" y="1223775"/>
                </a:moveTo>
                <a:cubicBezTo>
                  <a:pt x="6355671" y="1225402"/>
                  <a:pt x="6344173" y="1226931"/>
                  <a:pt x="6332673" y="1228362"/>
                </a:cubicBezTo>
                <a:cubicBezTo>
                  <a:pt x="6331221" y="1228793"/>
                  <a:pt x="6329769" y="1229228"/>
                  <a:pt x="6328259" y="1229656"/>
                </a:cubicBezTo>
                <a:cubicBezTo>
                  <a:pt x="6338597" y="1228638"/>
                  <a:pt x="6348992" y="1227560"/>
                  <a:pt x="6359330" y="1226386"/>
                </a:cubicBezTo>
                <a:cubicBezTo>
                  <a:pt x="6361943" y="1225512"/>
                  <a:pt x="6364557" y="1224660"/>
                  <a:pt x="6367112" y="1223775"/>
                </a:cubicBezTo>
                <a:close/>
                <a:moveTo>
                  <a:pt x="6498711" y="1223562"/>
                </a:moveTo>
                <a:cubicBezTo>
                  <a:pt x="6482857" y="1226056"/>
                  <a:pt x="6467003" y="1228350"/>
                  <a:pt x="6451147" y="1230470"/>
                </a:cubicBezTo>
                <a:cubicBezTo>
                  <a:pt x="6445223" y="1233048"/>
                  <a:pt x="6439242" y="1235580"/>
                  <a:pt x="6433260" y="1238096"/>
                </a:cubicBezTo>
                <a:cubicBezTo>
                  <a:pt x="6448475" y="1236564"/>
                  <a:pt x="6463692" y="1234822"/>
                  <a:pt x="6478907" y="1232946"/>
                </a:cubicBezTo>
                <a:cubicBezTo>
                  <a:pt x="6485528" y="1229857"/>
                  <a:pt x="6492091" y="1226722"/>
                  <a:pt x="6498711" y="1223562"/>
                </a:cubicBezTo>
                <a:close/>
                <a:moveTo>
                  <a:pt x="6467698" y="1217083"/>
                </a:moveTo>
                <a:cubicBezTo>
                  <a:pt x="6452889" y="1219543"/>
                  <a:pt x="6438081" y="1221897"/>
                  <a:pt x="6423271" y="1224032"/>
                </a:cubicBezTo>
                <a:cubicBezTo>
                  <a:pt x="6418335" y="1226000"/>
                  <a:pt x="6413399" y="1227938"/>
                  <a:pt x="6408462" y="1229861"/>
                </a:cubicBezTo>
                <a:cubicBezTo>
                  <a:pt x="6422399" y="1228282"/>
                  <a:pt x="6436338" y="1226568"/>
                  <a:pt x="6450334" y="1224702"/>
                </a:cubicBezTo>
                <a:cubicBezTo>
                  <a:pt x="6456084" y="1222184"/>
                  <a:pt x="6461892" y="1219657"/>
                  <a:pt x="6467698" y="1217083"/>
                </a:cubicBezTo>
                <a:close/>
                <a:moveTo>
                  <a:pt x="6435989" y="1212847"/>
                </a:moveTo>
                <a:cubicBezTo>
                  <a:pt x="6422922" y="1215152"/>
                  <a:pt x="6409798" y="1217336"/>
                  <a:pt x="6396672" y="1219384"/>
                </a:cubicBezTo>
                <a:cubicBezTo>
                  <a:pt x="6393072" y="1220671"/>
                  <a:pt x="6389529" y="1221950"/>
                  <a:pt x="6385928" y="1223218"/>
                </a:cubicBezTo>
                <a:cubicBezTo>
                  <a:pt x="6398124" y="1221681"/>
                  <a:pt x="6410320" y="1220046"/>
                  <a:pt x="6422516" y="1218286"/>
                </a:cubicBezTo>
                <a:cubicBezTo>
                  <a:pt x="6426988" y="1216485"/>
                  <a:pt x="6431518" y="1214683"/>
                  <a:pt x="6435989" y="1212847"/>
                </a:cubicBezTo>
                <a:close/>
                <a:moveTo>
                  <a:pt x="6403061" y="1211057"/>
                </a:moveTo>
                <a:cubicBezTo>
                  <a:pt x="6392433" y="1212998"/>
                  <a:pt x="6381805" y="1214865"/>
                  <a:pt x="6371177" y="1216639"/>
                </a:cubicBezTo>
                <a:cubicBezTo>
                  <a:pt x="6369841" y="1217064"/>
                  <a:pt x="6368505" y="1217492"/>
                  <a:pt x="6367170" y="1217915"/>
                </a:cubicBezTo>
                <a:cubicBezTo>
                  <a:pt x="6376752" y="1216557"/>
                  <a:pt x="6386393" y="1215133"/>
                  <a:pt x="6395975" y="1213634"/>
                </a:cubicBezTo>
                <a:cubicBezTo>
                  <a:pt x="6398298" y="1212783"/>
                  <a:pt x="6400679" y="1211920"/>
                  <a:pt x="6403061" y="1211057"/>
                </a:cubicBezTo>
                <a:close/>
                <a:moveTo>
                  <a:pt x="6538145" y="1204115"/>
                </a:moveTo>
                <a:cubicBezTo>
                  <a:pt x="6521883" y="1207394"/>
                  <a:pt x="6505623" y="1210543"/>
                  <a:pt x="6489361" y="1213423"/>
                </a:cubicBezTo>
                <a:cubicBezTo>
                  <a:pt x="6483147" y="1216261"/>
                  <a:pt x="6476991" y="1219092"/>
                  <a:pt x="6470719" y="1221867"/>
                </a:cubicBezTo>
                <a:cubicBezTo>
                  <a:pt x="6486109" y="1219657"/>
                  <a:pt x="6501499" y="1217272"/>
                  <a:pt x="6516889" y="1214702"/>
                </a:cubicBezTo>
                <a:cubicBezTo>
                  <a:pt x="6523974" y="1211212"/>
                  <a:pt x="6531060" y="1207681"/>
                  <a:pt x="6538145" y="1204115"/>
                </a:cubicBezTo>
                <a:close/>
                <a:moveTo>
                  <a:pt x="6506668" y="1199169"/>
                </a:moveTo>
                <a:cubicBezTo>
                  <a:pt x="6491801" y="1202318"/>
                  <a:pt x="6476875" y="1205319"/>
                  <a:pt x="6462008" y="1208132"/>
                </a:cubicBezTo>
                <a:cubicBezTo>
                  <a:pt x="6456839" y="1210326"/>
                  <a:pt x="6451612" y="1212488"/>
                  <a:pt x="6446443" y="1214641"/>
                </a:cubicBezTo>
                <a:cubicBezTo>
                  <a:pt x="6460382" y="1212457"/>
                  <a:pt x="6474378" y="1210179"/>
                  <a:pt x="6488374" y="1207704"/>
                </a:cubicBezTo>
                <a:cubicBezTo>
                  <a:pt x="6494471" y="1204891"/>
                  <a:pt x="6500570" y="1202038"/>
                  <a:pt x="6506668" y="1199169"/>
                </a:cubicBezTo>
                <a:close/>
                <a:moveTo>
                  <a:pt x="6439184" y="1197416"/>
                </a:moveTo>
                <a:cubicBezTo>
                  <a:pt x="6429369" y="1199612"/>
                  <a:pt x="6419554" y="1201746"/>
                  <a:pt x="6409740" y="1203797"/>
                </a:cubicBezTo>
                <a:cubicBezTo>
                  <a:pt x="6409391" y="1203919"/>
                  <a:pt x="6409043" y="1204040"/>
                  <a:pt x="6408694" y="1204161"/>
                </a:cubicBezTo>
                <a:cubicBezTo>
                  <a:pt x="6417406" y="1202537"/>
                  <a:pt x="6426116" y="1200837"/>
                  <a:pt x="6434886" y="1199100"/>
                </a:cubicBezTo>
                <a:cubicBezTo>
                  <a:pt x="6436338" y="1198541"/>
                  <a:pt x="6437732" y="1197977"/>
                  <a:pt x="6439184" y="1197416"/>
                </a:cubicBezTo>
                <a:close/>
                <a:moveTo>
                  <a:pt x="6474087" y="1196788"/>
                </a:moveTo>
                <a:cubicBezTo>
                  <a:pt x="6461311" y="1199585"/>
                  <a:pt x="6448533" y="1202257"/>
                  <a:pt x="6435758" y="1204804"/>
                </a:cubicBezTo>
                <a:cubicBezTo>
                  <a:pt x="6432157" y="1206201"/>
                  <a:pt x="6428498" y="1207560"/>
                  <a:pt x="6424897" y="1208930"/>
                </a:cubicBezTo>
                <a:cubicBezTo>
                  <a:pt x="6436919" y="1206874"/>
                  <a:pt x="6448999" y="1204702"/>
                  <a:pt x="6461020" y="1202428"/>
                </a:cubicBezTo>
                <a:cubicBezTo>
                  <a:pt x="6465434" y="1200573"/>
                  <a:pt x="6469731" y="1198672"/>
                  <a:pt x="6474087" y="1196788"/>
                </a:cubicBezTo>
                <a:close/>
                <a:moveTo>
                  <a:pt x="6580366" y="1182257"/>
                </a:moveTo>
                <a:cubicBezTo>
                  <a:pt x="6573280" y="1184048"/>
                  <a:pt x="6566137" y="1185804"/>
                  <a:pt x="6558936" y="1187492"/>
                </a:cubicBezTo>
                <a:cubicBezTo>
                  <a:pt x="6558936" y="1187488"/>
                  <a:pt x="6558936" y="1187488"/>
                  <a:pt x="6558936" y="1187488"/>
                </a:cubicBezTo>
                <a:cubicBezTo>
                  <a:pt x="6549469" y="1189755"/>
                  <a:pt x="6539945" y="1191905"/>
                  <a:pt x="6530420" y="1194032"/>
                </a:cubicBezTo>
                <a:cubicBezTo>
                  <a:pt x="6523742" y="1197261"/>
                  <a:pt x="6517064" y="1200463"/>
                  <a:pt x="6510385" y="1203627"/>
                </a:cubicBezTo>
                <a:cubicBezTo>
                  <a:pt x="6526064" y="1200683"/>
                  <a:pt x="6541746" y="1197616"/>
                  <a:pt x="6557367" y="1194301"/>
                </a:cubicBezTo>
                <a:cubicBezTo>
                  <a:pt x="6565034" y="1190331"/>
                  <a:pt x="6572699" y="1186315"/>
                  <a:pt x="6580366" y="1182257"/>
                </a:cubicBezTo>
                <a:close/>
                <a:moveTo>
                  <a:pt x="6512417" y="1179721"/>
                </a:moveTo>
                <a:cubicBezTo>
                  <a:pt x="6507074" y="1181118"/>
                  <a:pt x="6501731" y="1182530"/>
                  <a:pt x="6496388" y="1183870"/>
                </a:cubicBezTo>
                <a:cubicBezTo>
                  <a:pt x="6489245" y="1185679"/>
                  <a:pt x="6482102" y="1187364"/>
                  <a:pt x="6474958" y="1189093"/>
                </a:cubicBezTo>
                <a:cubicBezTo>
                  <a:pt x="6472171" y="1190244"/>
                  <a:pt x="6469382" y="1191398"/>
                  <a:pt x="6466596" y="1192534"/>
                </a:cubicBezTo>
                <a:cubicBezTo>
                  <a:pt x="6478152" y="1190039"/>
                  <a:pt x="6489710" y="1187451"/>
                  <a:pt x="6501324" y="1184756"/>
                </a:cubicBezTo>
                <a:cubicBezTo>
                  <a:pt x="6504983" y="1183087"/>
                  <a:pt x="6508700" y="1181414"/>
                  <a:pt x="6512417" y="1179721"/>
                </a:cubicBezTo>
                <a:close/>
                <a:moveTo>
                  <a:pt x="6547320" y="1179480"/>
                </a:moveTo>
                <a:cubicBezTo>
                  <a:pt x="6540584" y="1181213"/>
                  <a:pt x="6533847" y="1182928"/>
                  <a:pt x="6527110" y="1184574"/>
                </a:cubicBezTo>
                <a:cubicBezTo>
                  <a:pt x="6527110" y="1184574"/>
                  <a:pt x="6527110" y="1184570"/>
                  <a:pt x="6527110" y="1184570"/>
                </a:cubicBezTo>
                <a:cubicBezTo>
                  <a:pt x="6518921" y="1186584"/>
                  <a:pt x="6510675" y="1188476"/>
                  <a:pt x="6502486" y="1190391"/>
                </a:cubicBezTo>
                <a:cubicBezTo>
                  <a:pt x="6497201" y="1192757"/>
                  <a:pt x="6491975" y="1195130"/>
                  <a:pt x="6486748" y="1197454"/>
                </a:cubicBezTo>
                <a:cubicBezTo>
                  <a:pt x="6500860" y="1194596"/>
                  <a:pt x="6515031" y="1191564"/>
                  <a:pt x="6529201" y="1188400"/>
                </a:cubicBezTo>
                <a:cubicBezTo>
                  <a:pt x="6535241" y="1185455"/>
                  <a:pt x="6541281" y="1182481"/>
                  <a:pt x="6547320" y="1179480"/>
                </a:cubicBezTo>
                <a:close/>
                <a:moveTo>
                  <a:pt x="6519618" y="1163791"/>
                </a:moveTo>
                <a:cubicBezTo>
                  <a:pt x="6511895" y="1166330"/>
                  <a:pt x="6504171" y="1168813"/>
                  <a:pt x="6496388" y="1171240"/>
                </a:cubicBezTo>
                <a:cubicBezTo>
                  <a:pt x="6495284" y="1171701"/>
                  <a:pt x="6494123" y="1172167"/>
                  <a:pt x="6493019" y="1172625"/>
                </a:cubicBezTo>
                <a:cubicBezTo>
                  <a:pt x="6499233" y="1170903"/>
                  <a:pt x="6505448" y="1169139"/>
                  <a:pt x="6511604" y="1167341"/>
                </a:cubicBezTo>
                <a:cubicBezTo>
                  <a:pt x="6514276" y="1166168"/>
                  <a:pt x="6516947" y="1164979"/>
                  <a:pt x="6519618" y="1163791"/>
                </a:cubicBezTo>
                <a:close/>
                <a:moveTo>
                  <a:pt x="6552315" y="1160895"/>
                </a:moveTo>
                <a:cubicBezTo>
                  <a:pt x="6539248" y="1165059"/>
                  <a:pt x="6526123" y="1169090"/>
                  <a:pt x="6512882" y="1172928"/>
                </a:cubicBezTo>
                <a:cubicBezTo>
                  <a:pt x="6511546" y="1173510"/>
                  <a:pt x="6510268" y="1174112"/>
                  <a:pt x="6508933" y="1174691"/>
                </a:cubicBezTo>
                <a:cubicBezTo>
                  <a:pt x="6520198" y="1171762"/>
                  <a:pt x="6531408" y="1168749"/>
                  <a:pt x="6542559" y="1165574"/>
                </a:cubicBezTo>
                <a:cubicBezTo>
                  <a:pt x="6545810" y="1164014"/>
                  <a:pt x="6549063" y="1162470"/>
                  <a:pt x="6552315" y="1160895"/>
                </a:cubicBezTo>
                <a:close/>
                <a:moveTo>
                  <a:pt x="6592154" y="1156577"/>
                </a:moveTo>
                <a:cubicBezTo>
                  <a:pt x="6576184" y="1161679"/>
                  <a:pt x="6560098" y="1166539"/>
                  <a:pt x="6543895" y="1171145"/>
                </a:cubicBezTo>
                <a:cubicBezTo>
                  <a:pt x="6539016" y="1173476"/>
                  <a:pt x="6534137" y="1175800"/>
                  <a:pt x="6529259" y="1178094"/>
                </a:cubicBezTo>
                <a:cubicBezTo>
                  <a:pt x="6543661" y="1174555"/>
                  <a:pt x="6558064" y="1170812"/>
                  <a:pt x="6572293" y="1166865"/>
                </a:cubicBezTo>
                <a:cubicBezTo>
                  <a:pt x="6578914" y="1163469"/>
                  <a:pt x="6585534" y="1160040"/>
                  <a:pt x="6592154" y="1156577"/>
                </a:cubicBezTo>
                <a:close/>
                <a:moveTo>
                  <a:pt x="6628046" y="1156312"/>
                </a:moveTo>
                <a:cubicBezTo>
                  <a:pt x="6610043" y="1161989"/>
                  <a:pt x="6591981" y="1167386"/>
                  <a:pt x="6573745" y="1172432"/>
                </a:cubicBezTo>
                <a:cubicBezTo>
                  <a:pt x="6566834" y="1175971"/>
                  <a:pt x="6559923" y="1179472"/>
                  <a:pt x="6552954" y="1182939"/>
                </a:cubicBezTo>
                <a:cubicBezTo>
                  <a:pt x="6554812" y="1182511"/>
                  <a:pt x="6556612" y="1182121"/>
                  <a:pt x="6558413" y="1181690"/>
                </a:cubicBezTo>
                <a:cubicBezTo>
                  <a:pt x="6558413" y="1181686"/>
                  <a:pt x="6558413" y="1181686"/>
                  <a:pt x="6558413" y="1181686"/>
                </a:cubicBezTo>
                <a:cubicBezTo>
                  <a:pt x="6572990" y="1178249"/>
                  <a:pt x="6587451" y="1174574"/>
                  <a:pt x="6601853" y="1170717"/>
                </a:cubicBezTo>
                <a:cubicBezTo>
                  <a:pt x="6610623" y="1165967"/>
                  <a:pt x="6619334" y="1161168"/>
                  <a:pt x="6628046" y="1156312"/>
                </a:cubicBezTo>
                <a:close/>
                <a:moveTo>
                  <a:pt x="6585709" y="1132986"/>
                </a:moveTo>
                <a:cubicBezTo>
                  <a:pt x="6581933" y="1134534"/>
                  <a:pt x="6578159" y="1136093"/>
                  <a:pt x="6574384" y="1137618"/>
                </a:cubicBezTo>
                <a:cubicBezTo>
                  <a:pt x="6570434" y="1139420"/>
                  <a:pt x="6566486" y="1141206"/>
                  <a:pt x="6562536" y="1142985"/>
                </a:cubicBezTo>
                <a:cubicBezTo>
                  <a:pt x="6565905" y="1141770"/>
                  <a:pt x="6569273" y="1140567"/>
                  <a:pt x="6572641" y="1139333"/>
                </a:cubicBezTo>
                <a:cubicBezTo>
                  <a:pt x="6576997" y="1137240"/>
                  <a:pt x="6581353" y="1135109"/>
                  <a:pt x="6585709" y="1132986"/>
                </a:cubicBezTo>
                <a:close/>
                <a:moveTo>
                  <a:pt x="6615212" y="1129178"/>
                </a:moveTo>
                <a:cubicBezTo>
                  <a:pt x="6601621" y="1134549"/>
                  <a:pt x="6587974" y="1139753"/>
                  <a:pt x="6574267" y="1144783"/>
                </a:cubicBezTo>
                <a:cubicBezTo>
                  <a:pt x="6567530" y="1148015"/>
                  <a:pt x="6560736" y="1151222"/>
                  <a:pt x="6553999" y="1154378"/>
                </a:cubicBezTo>
                <a:cubicBezTo>
                  <a:pt x="6565557" y="1150657"/>
                  <a:pt x="6577171" y="1146823"/>
                  <a:pt x="6588671" y="1142849"/>
                </a:cubicBezTo>
                <a:cubicBezTo>
                  <a:pt x="6597556" y="1138349"/>
                  <a:pt x="6606384" y="1133795"/>
                  <a:pt x="6615212" y="1129178"/>
                </a:cubicBezTo>
                <a:close/>
                <a:moveTo>
                  <a:pt x="6643088" y="1129106"/>
                </a:moveTo>
                <a:cubicBezTo>
                  <a:pt x="6625606" y="1135782"/>
                  <a:pt x="6608010" y="1142198"/>
                  <a:pt x="6590297" y="1148311"/>
                </a:cubicBezTo>
                <a:cubicBezTo>
                  <a:pt x="6585360" y="1150812"/>
                  <a:pt x="6580424" y="1153307"/>
                  <a:pt x="6575487" y="1155771"/>
                </a:cubicBezTo>
                <a:cubicBezTo>
                  <a:pt x="6591110" y="1150960"/>
                  <a:pt x="6606615" y="1145923"/>
                  <a:pt x="6622005" y="1140657"/>
                </a:cubicBezTo>
                <a:cubicBezTo>
                  <a:pt x="6629033" y="1136842"/>
                  <a:pt x="6636060" y="1132989"/>
                  <a:pt x="6643088" y="1129106"/>
                </a:cubicBezTo>
                <a:close/>
                <a:moveTo>
                  <a:pt x="6683624" y="1124439"/>
                </a:moveTo>
                <a:cubicBezTo>
                  <a:pt x="6663821" y="1132032"/>
                  <a:pt x="6643842" y="1139242"/>
                  <a:pt x="6623748" y="1146108"/>
                </a:cubicBezTo>
                <a:cubicBezTo>
                  <a:pt x="6615618" y="1150487"/>
                  <a:pt x="6607545" y="1154817"/>
                  <a:pt x="6599414" y="1159101"/>
                </a:cubicBezTo>
                <a:cubicBezTo>
                  <a:pt x="6617475" y="1153754"/>
                  <a:pt x="6635363" y="1148065"/>
                  <a:pt x="6653192" y="1142100"/>
                </a:cubicBezTo>
                <a:cubicBezTo>
                  <a:pt x="6663356" y="1136278"/>
                  <a:pt x="6673460" y="1130396"/>
                  <a:pt x="6683624" y="1124439"/>
                </a:cubicBezTo>
                <a:close/>
                <a:moveTo>
                  <a:pt x="6748669" y="1085034"/>
                </a:moveTo>
                <a:cubicBezTo>
                  <a:pt x="6726252" y="1095186"/>
                  <a:pt x="6703660" y="1104916"/>
                  <a:pt x="6680894" y="1114201"/>
                </a:cubicBezTo>
                <a:cubicBezTo>
                  <a:pt x="6672066" y="1119269"/>
                  <a:pt x="6663239" y="1124292"/>
                  <a:pt x="6654354" y="1129253"/>
                </a:cubicBezTo>
                <a:cubicBezTo>
                  <a:pt x="6674332" y="1121975"/>
                  <a:pt x="6694193" y="1114322"/>
                  <a:pt x="6713940" y="1106332"/>
                </a:cubicBezTo>
                <a:cubicBezTo>
                  <a:pt x="6725555" y="1099311"/>
                  <a:pt x="6737112" y="1092222"/>
                  <a:pt x="6748669" y="1085034"/>
                </a:cubicBezTo>
                <a:close/>
                <a:moveTo>
                  <a:pt x="6725613" y="1081442"/>
                </a:moveTo>
                <a:cubicBezTo>
                  <a:pt x="6705983" y="1090651"/>
                  <a:pt x="6686180" y="1099560"/>
                  <a:pt x="6666260" y="1108122"/>
                </a:cubicBezTo>
                <a:cubicBezTo>
                  <a:pt x="6653657" y="1115060"/>
                  <a:pt x="6641055" y="1121877"/>
                  <a:pt x="6628394" y="1128587"/>
                </a:cubicBezTo>
                <a:cubicBezTo>
                  <a:pt x="6645294" y="1122274"/>
                  <a:pt x="6662136" y="1115703"/>
                  <a:pt x="6678920" y="1108883"/>
                </a:cubicBezTo>
                <a:cubicBezTo>
                  <a:pt x="6694542" y="1099894"/>
                  <a:pt x="6710107" y="1090742"/>
                  <a:pt x="6725613" y="1081442"/>
                </a:cubicBezTo>
                <a:close/>
                <a:moveTo>
                  <a:pt x="6709526" y="1077264"/>
                </a:moveTo>
                <a:cubicBezTo>
                  <a:pt x="6696400" y="1083694"/>
                  <a:pt x="6683218" y="1089997"/>
                  <a:pt x="6669976" y="1096150"/>
                </a:cubicBezTo>
                <a:cubicBezTo>
                  <a:pt x="6656735" y="1103251"/>
                  <a:pt x="6643435" y="1110215"/>
                  <a:pt x="6630136" y="1117058"/>
                </a:cubicBezTo>
                <a:cubicBezTo>
                  <a:pt x="6641576" y="1112415"/>
                  <a:pt x="6652960" y="1107675"/>
                  <a:pt x="6664285" y="1102804"/>
                </a:cubicBezTo>
                <a:cubicBezTo>
                  <a:pt x="6679442" y="1094443"/>
                  <a:pt x="6694483" y="1085931"/>
                  <a:pt x="6709526" y="1077264"/>
                </a:cubicBezTo>
                <a:close/>
                <a:moveTo>
                  <a:pt x="6860465" y="1012761"/>
                </a:moveTo>
                <a:cubicBezTo>
                  <a:pt x="6832937" y="1027867"/>
                  <a:pt x="6805234" y="1042461"/>
                  <a:pt x="6777300" y="1056439"/>
                </a:cubicBezTo>
                <a:cubicBezTo>
                  <a:pt x="6757903" y="1068520"/>
                  <a:pt x="6738448" y="1080405"/>
                  <a:pt x="6718876" y="1092037"/>
                </a:cubicBezTo>
                <a:cubicBezTo>
                  <a:pt x="6741584" y="1082162"/>
                  <a:pt x="6764175" y="1071848"/>
                  <a:pt x="6786593" y="1061129"/>
                </a:cubicBezTo>
                <a:cubicBezTo>
                  <a:pt x="6811332" y="1045319"/>
                  <a:pt x="6835957" y="1029172"/>
                  <a:pt x="6860465" y="1012761"/>
                </a:cubicBezTo>
                <a:close/>
                <a:moveTo>
                  <a:pt x="6820392" y="1010123"/>
                </a:moveTo>
                <a:cubicBezTo>
                  <a:pt x="6812087" y="1014956"/>
                  <a:pt x="6803724" y="1019748"/>
                  <a:pt x="6795303" y="1024491"/>
                </a:cubicBezTo>
                <a:cubicBezTo>
                  <a:pt x="6784386" y="1031118"/>
                  <a:pt x="6773409" y="1037662"/>
                  <a:pt x="6762375" y="1044139"/>
                </a:cubicBezTo>
                <a:cubicBezTo>
                  <a:pt x="6770156" y="1040050"/>
                  <a:pt x="6777938" y="1035921"/>
                  <a:pt x="6785721" y="1031747"/>
                </a:cubicBezTo>
                <a:cubicBezTo>
                  <a:pt x="6797336" y="1024612"/>
                  <a:pt x="6808893" y="1017413"/>
                  <a:pt x="6820392" y="1010123"/>
                </a:cubicBezTo>
                <a:close/>
                <a:moveTo>
                  <a:pt x="6858258" y="997845"/>
                </a:moveTo>
                <a:cubicBezTo>
                  <a:pt x="6834969" y="1011225"/>
                  <a:pt x="6811623" y="1024248"/>
                  <a:pt x="6788045" y="1036882"/>
                </a:cubicBezTo>
                <a:cubicBezTo>
                  <a:pt x="6765046" y="1051068"/>
                  <a:pt x="6741873" y="1064955"/>
                  <a:pt x="6718527" y="1078487"/>
                </a:cubicBezTo>
                <a:cubicBezTo>
                  <a:pt x="6737460" y="1069690"/>
                  <a:pt x="6756276" y="1060633"/>
                  <a:pt x="6774977" y="1051273"/>
                </a:cubicBezTo>
                <a:cubicBezTo>
                  <a:pt x="6802911" y="1033881"/>
                  <a:pt x="6830613" y="1016047"/>
                  <a:pt x="6858258" y="997845"/>
                </a:cubicBezTo>
                <a:close/>
                <a:moveTo>
                  <a:pt x="11753740" y="901920"/>
                </a:moveTo>
                <a:cubicBezTo>
                  <a:pt x="11763902" y="903335"/>
                  <a:pt x="11774008" y="904773"/>
                  <a:pt x="11784171" y="906110"/>
                </a:cubicBezTo>
                <a:cubicBezTo>
                  <a:pt x="11845381" y="914126"/>
                  <a:pt x="11906884" y="920651"/>
                  <a:pt x="11968445" y="925845"/>
                </a:cubicBezTo>
                <a:cubicBezTo>
                  <a:pt x="12012002" y="927033"/>
                  <a:pt x="12055617" y="927517"/>
                  <a:pt x="12099173" y="927256"/>
                </a:cubicBezTo>
                <a:cubicBezTo>
                  <a:pt x="12023907" y="923698"/>
                  <a:pt x="11948756" y="918006"/>
                  <a:pt x="11873839" y="910235"/>
                </a:cubicBezTo>
                <a:cubicBezTo>
                  <a:pt x="11833767" y="908055"/>
                  <a:pt x="11793753" y="905303"/>
                  <a:pt x="11753740" y="901920"/>
                </a:cubicBezTo>
                <a:close/>
                <a:moveTo>
                  <a:pt x="11874363" y="885478"/>
                </a:moveTo>
                <a:cubicBezTo>
                  <a:pt x="11919718" y="889811"/>
                  <a:pt x="11965134" y="893438"/>
                  <a:pt x="12010608" y="896224"/>
                </a:cubicBezTo>
                <a:cubicBezTo>
                  <a:pt x="12032038" y="896757"/>
                  <a:pt x="12053409" y="897147"/>
                  <a:pt x="12074838" y="897332"/>
                </a:cubicBezTo>
                <a:cubicBezTo>
                  <a:pt x="12024022" y="895277"/>
                  <a:pt x="11973264" y="892291"/>
                  <a:pt x="11922622" y="888305"/>
                </a:cubicBezTo>
                <a:cubicBezTo>
                  <a:pt x="11906536" y="887454"/>
                  <a:pt x="11890448" y="886523"/>
                  <a:pt x="11874363" y="885478"/>
                </a:cubicBezTo>
                <a:close/>
                <a:moveTo>
                  <a:pt x="11688289" y="880770"/>
                </a:moveTo>
                <a:cubicBezTo>
                  <a:pt x="11714538" y="884778"/>
                  <a:pt x="11740788" y="888586"/>
                  <a:pt x="11767154" y="892068"/>
                </a:cubicBezTo>
                <a:cubicBezTo>
                  <a:pt x="11802813" y="896750"/>
                  <a:pt x="11838587" y="900936"/>
                  <a:pt x="11874363" y="904668"/>
                </a:cubicBezTo>
                <a:cubicBezTo>
                  <a:pt x="11910602" y="906643"/>
                  <a:pt x="11946841" y="908124"/>
                  <a:pt x="11983080" y="909108"/>
                </a:cubicBezTo>
                <a:cubicBezTo>
                  <a:pt x="11916467" y="904296"/>
                  <a:pt x="11849970" y="897817"/>
                  <a:pt x="11783648" y="889706"/>
                </a:cubicBezTo>
                <a:cubicBezTo>
                  <a:pt x="11751823" y="887102"/>
                  <a:pt x="11719997" y="884130"/>
                  <a:pt x="11688289" y="880770"/>
                </a:cubicBezTo>
                <a:close/>
                <a:moveTo>
                  <a:pt x="11529161" y="876535"/>
                </a:moveTo>
                <a:cubicBezTo>
                  <a:pt x="11597457" y="890436"/>
                  <a:pt x="11666277" y="902454"/>
                  <a:pt x="11735387" y="912695"/>
                </a:cubicBezTo>
                <a:cubicBezTo>
                  <a:pt x="11780047" y="916544"/>
                  <a:pt x="11824824" y="919565"/>
                  <a:pt x="11869600" y="921900"/>
                </a:cubicBezTo>
                <a:cubicBezTo>
                  <a:pt x="11840736" y="918770"/>
                  <a:pt x="11811989" y="915421"/>
                  <a:pt x="11783299" y="911670"/>
                </a:cubicBezTo>
                <a:cubicBezTo>
                  <a:pt x="11738524" y="905788"/>
                  <a:pt x="11693921" y="899115"/>
                  <a:pt x="11649435" y="891708"/>
                </a:cubicBezTo>
                <a:cubicBezTo>
                  <a:pt x="11626495" y="889161"/>
                  <a:pt x="11603556" y="886489"/>
                  <a:pt x="11580674" y="883548"/>
                </a:cubicBezTo>
                <a:cubicBezTo>
                  <a:pt x="11563484" y="881326"/>
                  <a:pt x="11546293" y="878983"/>
                  <a:pt x="11529161" y="876535"/>
                </a:cubicBezTo>
                <a:close/>
                <a:moveTo>
                  <a:pt x="11631548" y="862258"/>
                </a:moveTo>
                <a:cubicBezTo>
                  <a:pt x="11670749" y="868666"/>
                  <a:pt x="11710067" y="874551"/>
                  <a:pt x="11749442" y="879771"/>
                </a:cubicBezTo>
                <a:cubicBezTo>
                  <a:pt x="11761057" y="881299"/>
                  <a:pt x="11772730" y="882688"/>
                  <a:pt x="11784346" y="884115"/>
                </a:cubicBezTo>
                <a:cubicBezTo>
                  <a:pt x="11808795" y="886121"/>
                  <a:pt x="11833245" y="887938"/>
                  <a:pt x="11857753" y="889494"/>
                </a:cubicBezTo>
                <a:cubicBezTo>
                  <a:pt x="11815298" y="885281"/>
                  <a:pt x="11772961" y="880474"/>
                  <a:pt x="11730683" y="874922"/>
                </a:cubicBezTo>
                <a:cubicBezTo>
                  <a:pt x="11716163" y="872999"/>
                  <a:pt x="11701703" y="870975"/>
                  <a:pt x="11687183" y="868889"/>
                </a:cubicBezTo>
                <a:cubicBezTo>
                  <a:pt x="11668658" y="866807"/>
                  <a:pt x="11650074" y="864600"/>
                  <a:pt x="11631548" y="862258"/>
                </a:cubicBezTo>
                <a:close/>
                <a:moveTo>
                  <a:pt x="7078073" y="860372"/>
                </a:moveTo>
                <a:cubicBezTo>
                  <a:pt x="7034343" y="889588"/>
                  <a:pt x="6990380" y="918025"/>
                  <a:pt x="6946125" y="945382"/>
                </a:cubicBezTo>
                <a:cubicBezTo>
                  <a:pt x="6908144" y="971517"/>
                  <a:pt x="6869988" y="997114"/>
                  <a:pt x="6831601" y="1021966"/>
                </a:cubicBezTo>
                <a:cubicBezTo>
                  <a:pt x="6860406" y="1006565"/>
                  <a:pt x="6889037" y="990563"/>
                  <a:pt x="6917494" y="974041"/>
                </a:cubicBezTo>
                <a:cubicBezTo>
                  <a:pt x="6932071" y="963993"/>
                  <a:pt x="6946648" y="953864"/>
                  <a:pt x="6961226" y="943660"/>
                </a:cubicBezTo>
                <a:cubicBezTo>
                  <a:pt x="7000252" y="916321"/>
                  <a:pt x="7039163" y="888464"/>
                  <a:pt x="7078073" y="860372"/>
                </a:cubicBezTo>
                <a:close/>
                <a:moveTo>
                  <a:pt x="7061115" y="857685"/>
                </a:moveTo>
                <a:cubicBezTo>
                  <a:pt x="7029580" y="879070"/>
                  <a:pt x="6997987" y="900081"/>
                  <a:pt x="6966161" y="920602"/>
                </a:cubicBezTo>
                <a:cubicBezTo>
                  <a:pt x="6936311" y="941075"/>
                  <a:pt x="6906344" y="961207"/>
                  <a:pt x="6876202" y="980907"/>
                </a:cubicBezTo>
                <a:cubicBezTo>
                  <a:pt x="6898678" y="967713"/>
                  <a:pt x="6921095" y="954205"/>
                  <a:pt x="6943453" y="940409"/>
                </a:cubicBezTo>
                <a:cubicBezTo>
                  <a:pt x="6953675" y="933350"/>
                  <a:pt x="6963955" y="926261"/>
                  <a:pt x="6974176" y="919126"/>
                </a:cubicBezTo>
                <a:cubicBezTo>
                  <a:pt x="7003214" y="898896"/>
                  <a:pt x="7032194" y="878381"/>
                  <a:pt x="7061115" y="857685"/>
                </a:cubicBezTo>
                <a:close/>
                <a:moveTo>
                  <a:pt x="11621152" y="853045"/>
                </a:moveTo>
                <a:cubicBezTo>
                  <a:pt x="11643396" y="856641"/>
                  <a:pt x="11665696" y="860085"/>
                  <a:pt x="11687998" y="863298"/>
                </a:cubicBezTo>
                <a:cubicBezTo>
                  <a:pt x="11692876" y="863847"/>
                  <a:pt x="11697754" y="864374"/>
                  <a:pt x="11702633" y="864903"/>
                </a:cubicBezTo>
                <a:cubicBezTo>
                  <a:pt x="11675454" y="861225"/>
                  <a:pt x="11648273" y="857288"/>
                  <a:pt x="11621152" y="853045"/>
                </a:cubicBezTo>
                <a:close/>
                <a:moveTo>
                  <a:pt x="11466322" y="850827"/>
                </a:moveTo>
                <a:cubicBezTo>
                  <a:pt x="11527302" y="864059"/>
                  <a:pt x="11588687" y="875819"/>
                  <a:pt x="11650365" y="886114"/>
                </a:cubicBezTo>
                <a:cubicBezTo>
                  <a:pt x="11686953" y="890179"/>
                  <a:pt x="11723539" y="893741"/>
                  <a:pt x="11760244" y="896799"/>
                </a:cubicBezTo>
                <a:cubicBezTo>
                  <a:pt x="11695140" y="888109"/>
                  <a:pt x="11630271" y="877776"/>
                  <a:pt x="11565806" y="865861"/>
                </a:cubicBezTo>
                <a:cubicBezTo>
                  <a:pt x="11532587" y="861274"/>
                  <a:pt x="11499426" y="856259"/>
                  <a:pt x="11466322" y="850827"/>
                </a:cubicBezTo>
                <a:close/>
                <a:moveTo>
                  <a:pt x="11406621" y="827084"/>
                </a:moveTo>
                <a:cubicBezTo>
                  <a:pt x="11459761" y="839268"/>
                  <a:pt x="11513191" y="850324"/>
                  <a:pt x="11566909" y="860267"/>
                </a:cubicBezTo>
                <a:cubicBezTo>
                  <a:pt x="11576782" y="861641"/>
                  <a:pt x="11586714" y="863056"/>
                  <a:pt x="11596645" y="864354"/>
                </a:cubicBezTo>
                <a:cubicBezTo>
                  <a:pt x="11613427" y="866531"/>
                  <a:pt x="11630213" y="868574"/>
                  <a:pt x="11647054" y="870539"/>
                </a:cubicBezTo>
                <a:cubicBezTo>
                  <a:pt x="11588629" y="861269"/>
                  <a:pt x="11530497" y="850691"/>
                  <a:pt x="11472711" y="838802"/>
                </a:cubicBezTo>
                <a:cubicBezTo>
                  <a:pt x="11450643" y="835074"/>
                  <a:pt x="11428632" y="831187"/>
                  <a:pt x="11406621" y="827084"/>
                </a:cubicBezTo>
                <a:close/>
                <a:moveTo>
                  <a:pt x="11255334" y="810173"/>
                </a:moveTo>
                <a:cubicBezTo>
                  <a:pt x="11314396" y="826846"/>
                  <a:pt x="11373982" y="842095"/>
                  <a:pt x="11434033" y="855903"/>
                </a:cubicBezTo>
                <a:cubicBezTo>
                  <a:pt x="11471491" y="862220"/>
                  <a:pt x="11509125" y="867965"/>
                  <a:pt x="11546815" y="873192"/>
                </a:cubicBezTo>
                <a:cubicBezTo>
                  <a:pt x="11482874" y="860782"/>
                  <a:pt x="11419398" y="846751"/>
                  <a:pt x="11356386" y="831161"/>
                </a:cubicBezTo>
                <a:cubicBezTo>
                  <a:pt x="11322585" y="824612"/>
                  <a:pt x="11288903" y="817614"/>
                  <a:pt x="11255334" y="810173"/>
                </a:cubicBezTo>
                <a:close/>
                <a:moveTo>
                  <a:pt x="11338789" y="802812"/>
                </a:moveTo>
                <a:cubicBezTo>
                  <a:pt x="11383623" y="813739"/>
                  <a:pt x="11428632" y="823879"/>
                  <a:pt x="11473931" y="833201"/>
                </a:cubicBezTo>
                <a:cubicBezTo>
                  <a:pt x="11484850" y="835051"/>
                  <a:pt x="11495825" y="836868"/>
                  <a:pt x="11506743" y="838625"/>
                </a:cubicBezTo>
                <a:cubicBezTo>
                  <a:pt x="11452966" y="828314"/>
                  <a:pt x="11399419" y="816918"/>
                  <a:pt x="11346280" y="804359"/>
                </a:cubicBezTo>
                <a:cubicBezTo>
                  <a:pt x="11343783" y="803837"/>
                  <a:pt x="11341285" y="803338"/>
                  <a:pt x="11338789" y="802812"/>
                </a:cubicBezTo>
                <a:close/>
                <a:moveTo>
                  <a:pt x="11195632" y="781559"/>
                </a:moveTo>
                <a:cubicBezTo>
                  <a:pt x="11249236" y="797437"/>
                  <a:pt x="11303363" y="812081"/>
                  <a:pt x="11357838" y="825574"/>
                </a:cubicBezTo>
                <a:cubicBezTo>
                  <a:pt x="11386411" y="831123"/>
                  <a:pt x="11415101" y="836418"/>
                  <a:pt x="11443847" y="841327"/>
                </a:cubicBezTo>
                <a:cubicBezTo>
                  <a:pt x="11385192" y="828527"/>
                  <a:pt x="11326941" y="814337"/>
                  <a:pt x="11269156" y="798826"/>
                </a:cubicBezTo>
                <a:cubicBezTo>
                  <a:pt x="11244532" y="793312"/>
                  <a:pt x="11220082" y="787547"/>
                  <a:pt x="11195632" y="781559"/>
                </a:cubicBezTo>
                <a:close/>
                <a:moveTo>
                  <a:pt x="11119088" y="749092"/>
                </a:moveTo>
                <a:cubicBezTo>
                  <a:pt x="11169207" y="764868"/>
                  <a:pt x="11219792" y="779568"/>
                  <a:pt x="11270666" y="793247"/>
                </a:cubicBezTo>
                <a:cubicBezTo>
                  <a:pt x="11285999" y="796688"/>
                  <a:pt x="11301330" y="800052"/>
                  <a:pt x="11316661" y="803308"/>
                </a:cubicBezTo>
                <a:cubicBezTo>
                  <a:pt x="11259458" y="789027"/>
                  <a:pt x="11202659" y="773460"/>
                  <a:pt x="11146384" y="756560"/>
                </a:cubicBezTo>
                <a:cubicBezTo>
                  <a:pt x="11137267" y="754119"/>
                  <a:pt x="11128207" y="751598"/>
                  <a:pt x="11119088" y="749092"/>
                </a:cubicBezTo>
                <a:close/>
                <a:moveTo>
                  <a:pt x="11000382" y="728135"/>
                </a:moveTo>
                <a:cubicBezTo>
                  <a:pt x="11028607" y="738335"/>
                  <a:pt x="11056948" y="748233"/>
                  <a:pt x="11085405" y="757790"/>
                </a:cubicBezTo>
                <a:cubicBezTo>
                  <a:pt x="11109739" y="765950"/>
                  <a:pt x="11134189" y="773804"/>
                  <a:pt x="11158755" y="781461"/>
                </a:cubicBezTo>
                <a:cubicBezTo>
                  <a:pt x="11188432" y="788872"/>
                  <a:pt x="11218224" y="795957"/>
                  <a:pt x="11248133" y="802660"/>
                </a:cubicBezTo>
                <a:cubicBezTo>
                  <a:pt x="11190986" y="786699"/>
                  <a:pt x="11134305" y="769395"/>
                  <a:pt x="11078204" y="750765"/>
                </a:cubicBezTo>
                <a:cubicBezTo>
                  <a:pt x="11052186" y="743490"/>
                  <a:pt x="11026226" y="735962"/>
                  <a:pt x="11000382" y="728135"/>
                </a:cubicBezTo>
                <a:close/>
                <a:moveTo>
                  <a:pt x="10920992" y="688443"/>
                </a:moveTo>
                <a:cubicBezTo>
                  <a:pt x="10967337" y="706057"/>
                  <a:pt x="11013972" y="722938"/>
                  <a:pt x="11060898" y="738858"/>
                </a:cubicBezTo>
                <a:cubicBezTo>
                  <a:pt x="11067285" y="741019"/>
                  <a:pt x="11073732" y="743097"/>
                  <a:pt x="11080120" y="745217"/>
                </a:cubicBezTo>
                <a:cubicBezTo>
                  <a:pt x="11098298" y="750304"/>
                  <a:pt x="11116533" y="755254"/>
                  <a:pt x="11134828" y="760072"/>
                </a:cubicBezTo>
                <a:cubicBezTo>
                  <a:pt x="11100737" y="749543"/>
                  <a:pt x="11066878" y="738589"/>
                  <a:pt x="11033195" y="727094"/>
                </a:cubicBezTo>
                <a:cubicBezTo>
                  <a:pt x="11010081" y="719191"/>
                  <a:pt x="10987025" y="711005"/>
                  <a:pt x="10964086" y="702674"/>
                </a:cubicBezTo>
                <a:cubicBezTo>
                  <a:pt x="10949682" y="698019"/>
                  <a:pt x="10935338" y="693272"/>
                  <a:pt x="10920992" y="688443"/>
                </a:cubicBezTo>
                <a:close/>
                <a:moveTo>
                  <a:pt x="10638398" y="580845"/>
                </a:moveTo>
                <a:cubicBezTo>
                  <a:pt x="10721735" y="617930"/>
                  <a:pt x="10805597" y="653478"/>
                  <a:pt x="10890272" y="686626"/>
                </a:cubicBezTo>
                <a:cubicBezTo>
                  <a:pt x="10914605" y="694865"/>
                  <a:pt x="10939055" y="702931"/>
                  <a:pt x="10963621" y="710672"/>
                </a:cubicBezTo>
                <a:cubicBezTo>
                  <a:pt x="10890444" y="683810"/>
                  <a:pt x="10818024" y="654935"/>
                  <a:pt x="10746185" y="624606"/>
                </a:cubicBezTo>
                <a:cubicBezTo>
                  <a:pt x="10710063" y="610458"/>
                  <a:pt x="10674171" y="595875"/>
                  <a:pt x="10638398" y="580845"/>
                </a:cubicBezTo>
                <a:close/>
                <a:moveTo>
                  <a:pt x="4297031" y="519033"/>
                </a:moveTo>
                <a:cubicBezTo>
                  <a:pt x="4362012" y="540490"/>
                  <a:pt x="4426127" y="565066"/>
                  <a:pt x="4489842" y="592665"/>
                </a:cubicBezTo>
                <a:cubicBezTo>
                  <a:pt x="4777136" y="717806"/>
                  <a:pt x="5038052" y="903131"/>
                  <a:pt x="5328796" y="1038658"/>
                </a:cubicBezTo>
                <a:cubicBezTo>
                  <a:pt x="5393800" y="1068801"/>
                  <a:pt x="5459647" y="1096006"/>
                  <a:pt x="5526061" y="1120064"/>
                </a:cubicBezTo>
                <a:cubicBezTo>
                  <a:pt x="5568863" y="1135612"/>
                  <a:pt x="5612071" y="1149908"/>
                  <a:pt x="5655571" y="1162935"/>
                </a:cubicBezTo>
                <a:cubicBezTo>
                  <a:pt x="5623163" y="1152478"/>
                  <a:pt x="5590990" y="1141339"/>
                  <a:pt x="5558990" y="1129496"/>
                </a:cubicBezTo>
                <a:cubicBezTo>
                  <a:pt x="5492726" y="1105053"/>
                  <a:pt x="5427060" y="1077510"/>
                  <a:pt x="5362183" y="1047098"/>
                </a:cubicBezTo>
                <a:cubicBezTo>
                  <a:pt x="5072055" y="910345"/>
                  <a:pt x="4811261" y="725380"/>
                  <a:pt x="4524292" y="602146"/>
                </a:cubicBezTo>
                <a:cubicBezTo>
                  <a:pt x="4449305" y="570122"/>
                  <a:pt x="4373795" y="542379"/>
                  <a:pt x="4297031" y="519033"/>
                </a:cubicBezTo>
                <a:close/>
                <a:moveTo>
                  <a:pt x="10520097" y="517792"/>
                </a:moveTo>
                <a:cubicBezTo>
                  <a:pt x="10532061" y="523189"/>
                  <a:pt x="10544082" y="528552"/>
                  <a:pt x="10556046" y="533882"/>
                </a:cubicBezTo>
                <a:lnTo>
                  <a:pt x="10572160" y="540888"/>
                </a:lnTo>
                <a:lnTo>
                  <a:pt x="10748566" y="619145"/>
                </a:lnTo>
                <a:cubicBezTo>
                  <a:pt x="10759601" y="623478"/>
                  <a:pt x="10770693" y="627767"/>
                  <a:pt x="10781728" y="632005"/>
                </a:cubicBezTo>
                <a:lnTo>
                  <a:pt x="10572160" y="540888"/>
                </a:lnTo>
                <a:close/>
                <a:moveTo>
                  <a:pt x="2209555" y="510487"/>
                </a:moveTo>
                <a:cubicBezTo>
                  <a:pt x="2111751" y="515820"/>
                  <a:pt x="2013510" y="521455"/>
                  <a:pt x="1915362" y="526297"/>
                </a:cubicBezTo>
                <a:cubicBezTo>
                  <a:pt x="2013097" y="523038"/>
                  <a:pt x="2110711" y="517822"/>
                  <a:pt x="2208075" y="510601"/>
                </a:cubicBezTo>
                <a:cubicBezTo>
                  <a:pt x="2208568" y="510567"/>
                  <a:pt x="2209062" y="510525"/>
                  <a:pt x="2209555" y="510487"/>
                </a:cubicBezTo>
                <a:close/>
                <a:moveTo>
                  <a:pt x="866992" y="499560"/>
                </a:moveTo>
                <a:cubicBezTo>
                  <a:pt x="899318" y="503285"/>
                  <a:pt x="931736" y="506785"/>
                  <a:pt x="964264" y="510040"/>
                </a:cubicBezTo>
                <a:cubicBezTo>
                  <a:pt x="1046267" y="518234"/>
                  <a:pt x="1128472" y="525040"/>
                  <a:pt x="1210794" y="530472"/>
                </a:cubicBezTo>
                <a:cubicBezTo>
                  <a:pt x="1315325" y="533560"/>
                  <a:pt x="1419849" y="534710"/>
                  <a:pt x="1524252" y="533783"/>
                </a:cubicBezTo>
                <a:cubicBezTo>
                  <a:pt x="1384516" y="530974"/>
                  <a:pt x="1244850" y="524166"/>
                  <a:pt x="1105584" y="513439"/>
                </a:cubicBezTo>
                <a:cubicBezTo>
                  <a:pt x="1026015" y="509968"/>
                  <a:pt x="946470" y="505351"/>
                  <a:pt x="866992" y="499560"/>
                </a:cubicBezTo>
                <a:close/>
                <a:moveTo>
                  <a:pt x="2565832" y="494632"/>
                </a:moveTo>
                <a:cubicBezTo>
                  <a:pt x="2539744" y="495332"/>
                  <a:pt x="2513593" y="496157"/>
                  <a:pt x="2487378" y="497111"/>
                </a:cubicBezTo>
                <a:cubicBezTo>
                  <a:pt x="2445487" y="498708"/>
                  <a:pt x="2403400" y="500593"/>
                  <a:pt x="2361186" y="502629"/>
                </a:cubicBezTo>
                <a:cubicBezTo>
                  <a:pt x="2310172" y="507342"/>
                  <a:pt x="2259187" y="511683"/>
                  <a:pt x="2208313" y="515487"/>
                </a:cubicBezTo>
                <a:cubicBezTo>
                  <a:pt x="2039354" y="528015"/>
                  <a:pt x="1869668" y="534544"/>
                  <a:pt x="1699861" y="535191"/>
                </a:cubicBezTo>
                <a:cubicBezTo>
                  <a:pt x="1696765" y="535289"/>
                  <a:pt x="1693658" y="535403"/>
                  <a:pt x="1690562" y="535498"/>
                </a:cubicBezTo>
                <a:cubicBezTo>
                  <a:pt x="1577461" y="538840"/>
                  <a:pt x="1464144" y="539756"/>
                  <a:pt x="1350762" y="538356"/>
                </a:cubicBezTo>
                <a:cubicBezTo>
                  <a:pt x="1650869" y="552393"/>
                  <a:pt x="1952071" y="548018"/>
                  <a:pt x="2250934" y="524775"/>
                </a:cubicBezTo>
                <a:cubicBezTo>
                  <a:pt x="2355650" y="516573"/>
                  <a:pt x="2460837" y="506085"/>
                  <a:pt x="2565832" y="494632"/>
                </a:cubicBezTo>
                <a:close/>
                <a:moveTo>
                  <a:pt x="2787403" y="492959"/>
                </a:moveTo>
                <a:cubicBezTo>
                  <a:pt x="2623356" y="512732"/>
                  <a:pt x="2457800" y="531815"/>
                  <a:pt x="2293301" y="545278"/>
                </a:cubicBezTo>
                <a:cubicBezTo>
                  <a:pt x="1866508" y="579967"/>
                  <a:pt x="1434862" y="576057"/>
                  <a:pt x="1008500" y="534650"/>
                </a:cubicBezTo>
                <a:cubicBezTo>
                  <a:pt x="952846" y="529237"/>
                  <a:pt x="897517" y="523087"/>
                  <a:pt x="842451" y="516293"/>
                </a:cubicBezTo>
                <a:cubicBezTo>
                  <a:pt x="778381" y="511539"/>
                  <a:pt x="714364" y="506025"/>
                  <a:pt x="650412" y="499791"/>
                </a:cubicBezTo>
                <a:cubicBezTo>
                  <a:pt x="782818" y="520748"/>
                  <a:pt x="916753" y="537844"/>
                  <a:pt x="1052551" y="550683"/>
                </a:cubicBezTo>
                <a:cubicBezTo>
                  <a:pt x="1477797" y="590848"/>
                  <a:pt x="1908329" y="593426"/>
                  <a:pt x="2333913" y="557371"/>
                </a:cubicBezTo>
                <a:cubicBezTo>
                  <a:pt x="2517838" y="541682"/>
                  <a:pt x="2703134" y="518905"/>
                  <a:pt x="2886229" y="495870"/>
                </a:cubicBezTo>
                <a:cubicBezTo>
                  <a:pt x="2853457" y="494447"/>
                  <a:pt x="2820516" y="493489"/>
                  <a:pt x="2787403" y="492959"/>
                </a:cubicBezTo>
                <a:close/>
                <a:moveTo>
                  <a:pt x="2749612" y="492546"/>
                </a:moveTo>
                <a:cubicBezTo>
                  <a:pt x="2707269" y="492255"/>
                  <a:pt x="2664676" y="492577"/>
                  <a:pt x="2621875" y="493361"/>
                </a:cubicBezTo>
                <a:cubicBezTo>
                  <a:pt x="2498424" y="507194"/>
                  <a:pt x="2374496" y="519999"/>
                  <a:pt x="2251185" y="529657"/>
                </a:cubicBezTo>
                <a:cubicBezTo>
                  <a:pt x="1905657" y="556523"/>
                  <a:pt x="1557018" y="558222"/>
                  <a:pt x="1210568" y="535392"/>
                </a:cubicBezTo>
                <a:cubicBezTo>
                  <a:pt x="1123321" y="532818"/>
                  <a:pt x="1036068" y="528908"/>
                  <a:pt x="948868" y="523564"/>
                </a:cubicBezTo>
                <a:cubicBezTo>
                  <a:pt x="968880" y="525698"/>
                  <a:pt x="988917" y="527781"/>
                  <a:pt x="1009005" y="529734"/>
                </a:cubicBezTo>
                <a:cubicBezTo>
                  <a:pt x="1435117" y="571144"/>
                  <a:pt x="1866515" y="575065"/>
                  <a:pt x="2293039" y="540388"/>
                </a:cubicBezTo>
                <a:cubicBezTo>
                  <a:pt x="2444942" y="527955"/>
                  <a:pt x="2597803" y="510706"/>
                  <a:pt x="2749612" y="492546"/>
                </a:cubicBezTo>
                <a:close/>
                <a:moveTo>
                  <a:pt x="4172266" y="487819"/>
                </a:moveTo>
                <a:cubicBezTo>
                  <a:pt x="4266889" y="515434"/>
                  <a:pt x="4359276" y="549570"/>
                  <a:pt x="4450820" y="589815"/>
                </a:cubicBezTo>
                <a:cubicBezTo>
                  <a:pt x="4737831" y="716678"/>
                  <a:pt x="4998880" y="902408"/>
                  <a:pt x="5290821" y="1037095"/>
                </a:cubicBezTo>
                <a:cubicBezTo>
                  <a:pt x="5356092" y="1067048"/>
                  <a:pt x="5422246" y="1093997"/>
                  <a:pt x="5489009" y="1117743"/>
                </a:cubicBezTo>
                <a:cubicBezTo>
                  <a:pt x="5558119" y="1142391"/>
                  <a:pt x="5628158" y="1163772"/>
                  <a:pt x="5699069" y="1181724"/>
                </a:cubicBezTo>
                <a:cubicBezTo>
                  <a:pt x="5639831" y="1165290"/>
                  <a:pt x="5581176" y="1146497"/>
                  <a:pt x="5523157" y="1125419"/>
                </a:cubicBezTo>
                <a:cubicBezTo>
                  <a:pt x="5456591" y="1101294"/>
                  <a:pt x="5390594" y="1074013"/>
                  <a:pt x="5325444" y="1043790"/>
                </a:cubicBezTo>
                <a:cubicBezTo>
                  <a:pt x="5034114" y="907900"/>
                  <a:pt x="4773181" y="722538"/>
                  <a:pt x="4486479" y="597608"/>
                </a:cubicBezTo>
                <a:cubicBezTo>
                  <a:pt x="4383401" y="552928"/>
                  <a:pt x="4279324" y="516164"/>
                  <a:pt x="4172266" y="487819"/>
                </a:cubicBezTo>
                <a:close/>
                <a:moveTo>
                  <a:pt x="2312460" y="486165"/>
                </a:moveTo>
                <a:cubicBezTo>
                  <a:pt x="2135614" y="496040"/>
                  <a:pt x="1956775" y="507830"/>
                  <a:pt x="1779268" y="514839"/>
                </a:cubicBezTo>
                <a:cubicBezTo>
                  <a:pt x="1908056" y="512610"/>
                  <a:pt x="2036699" y="507020"/>
                  <a:pt x="2164930" y="497974"/>
                </a:cubicBezTo>
                <a:cubicBezTo>
                  <a:pt x="2214022" y="494484"/>
                  <a:pt x="2263217" y="490502"/>
                  <a:pt x="2312460" y="486165"/>
                </a:cubicBezTo>
                <a:close/>
                <a:moveTo>
                  <a:pt x="1108181" y="484662"/>
                </a:moveTo>
                <a:cubicBezTo>
                  <a:pt x="1224343" y="492841"/>
                  <a:pt x="1340727" y="498299"/>
                  <a:pt x="1457151" y="501048"/>
                </a:cubicBezTo>
                <a:cubicBezTo>
                  <a:pt x="1552331" y="501191"/>
                  <a:pt x="1647436" y="499636"/>
                  <a:pt x="1742378" y="496354"/>
                </a:cubicBezTo>
                <a:cubicBezTo>
                  <a:pt x="1747460" y="496177"/>
                  <a:pt x="1752553" y="495960"/>
                  <a:pt x="1757640" y="495775"/>
                </a:cubicBezTo>
                <a:cubicBezTo>
                  <a:pt x="1618114" y="498478"/>
                  <a:pt x="1478383" y="497232"/>
                  <a:pt x="1338765" y="492119"/>
                </a:cubicBezTo>
                <a:cubicBezTo>
                  <a:pt x="1261907" y="490745"/>
                  <a:pt x="1185032" y="488262"/>
                  <a:pt x="1108181" y="484662"/>
                </a:cubicBezTo>
                <a:close/>
                <a:moveTo>
                  <a:pt x="3043968" y="481021"/>
                </a:moveTo>
                <a:cubicBezTo>
                  <a:pt x="3010215" y="485223"/>
                  <a:pt x="2976350" y="489481"/>
                  <a:pt x="2942389" y="493758"/>
                </a:cubicBezTo>
                <a:cubicBezTo>
                  <a:pt x="2950351" y="494242"/>
                  <a:pt x="2958312" y="494738"/>
                  <a:pt x="2966258" y="495287"/>
                </a:cubicBezTo>
                <a:cubicBezTo>
                  <a:pt x="3044642" y="500741"/>
                  <a:pt x="3121836" y="509393"/>
                  <a:pt x="3197532" y="522436"/>
                </a:cubicBezTo>
                <a:cubicBezTo>
                  <a:pt x="3197525" y="522436"/>
                  <a:pt x="3197525" y="522436"/>
                  <a:pt x="3197520" y="522436"/>
                </a:cubicBezTo>
                <a:cubicBezTo>
                  <a:pt x="3467467" y="568256"/>
                  <a:pt x="3702377" y="665718"/>
                  <a:pt x="3931316" y="790371"/>
                </a:cubicBezTo>
                <a:cubicBezTo>
                  <a:pt x="4214349" y="944988"/>
                  <a:pt x="4477454" y="1140612"/>
                  <a:pt x="4786457" y="1268603"/>
                </a:cubicBezTo>
                <a:cubicBezTo>
                  <a:pt x="4855556" y="1297077"/>
                  <a:pt x="4926105" y="1321629"/>
                  <a:pt x="4997730" y="1342223"/>
                </a:cubicBezTo>
                <a:cubicBezTo>
                  <a:pt x="5154435" y="1387374"/>
                  <a:pt x="5317134" y="1414186"/>
                  <a:pt x="5482738" y="1422127"/>
                </a:cubicBezTo>
                <a:cubicBezTo>
                  <a:pt x="5733565" y="1433932"/>
                  <a:pt x="5991189" y="1402022"/>
                  <a:pt x="6240972" y="1325139"/>
                </a:cubicBezTo>
                <a:cubicBezTo>
                  <a:pt x="6241030" y="1325134"/>
                  <a:pt x="6241030" y="1325134"/>
                  <a:pt x="6241030" y="1325134"/>
                </a:cubicBezTo>
                <a:cubicBezTo>
                  <a:pt x="6293124" y="1309185"/>
                  <a:pt x="6343997" y="1290752"/>
                  <a:pt x="6393884" y="1270257"/>
                </a:cubicBezTo>
                <a:cubicBezTo>
                  <a:pt x="6378901" y="1270753"/>
                  <a:pt x="6363976" y="1271067"/>
                  <a:pt x="6349050" y="1271233"/>
                </a:cubicBezTo>
                <a:cubicBezTo>
                  <a:pt x="6318387" y="1282407"/>
                  <a:pt x="6287374" y="1292781"/>
                  <a:pt x="6255897" y="1302236"/>
                </a:cubicBezTo>
                <a:cubicBezTo>
                  <a:pt x="6255897" y="1302236"/>
                  <a:pt x="6255897" y="1302232"/>
                  <a:pt x="6255897" y="1302232"/>
                </a:cubicBezTo>
                <a:cubicBezTo>
                  <a:pt x="6010934" y="1376243"/>
                  <a:pt x="5758944" y="1406866"/>
                  <a:pt x="5513401" y="1395712"/>
                </a:cubicBezTo>
                <a:cubicBezTo>
                  <a:pt x="5343065" y="1387828"/>
                  <a:pt x="5175749" y="1360035"/>
                  <a:pt x="5014700" y="1313042"/>
                </a:cubicBezTo>
                <a:cubicBezTo>
                  <a:pt x="4943226" y="1292232"/>
                  <a:pt x="4872804" y="1267505"/>
                  <a:pt x="4803793" y="1238918"/>
                </a:cubicBezTo>
                <a:cubicBezTo>
                  <a:pt x="4495208" y="1110374"/>
                  <a:pt x="4232108" y="915602"/>
                  <a:pt x="3949193" y="763346"/>
                </a:cubicBezTo>
                <a:cubicBezTo>
                  <a:pt x="3720270" y="640552"/>
                  <a:pt x="3485784" y="545823"/>
                  <a:pt x="3217045" y="502224"/>
                </a:cubicBezTo>
                <a:cubicBezTo>
                  <a:pt x="3217040" y="502224"/>
                  <a:pt x="3217040" y="502224"/>
                  <a:pt x="3217033" y="502224"/>
                </a:cubicBezTo>
                <a:cubicBezTo>
                  <a:pt x="3160160" y="492846"/>
                  <a:pt x="3102421" y="485968"/>
                  <a:pt x="3043968" y="481021"/>
                </a:cubicBezTo>
                <a:close/>
                <a:moveTo>
                  <a:pt x="793760" y="477611"/>
                </a:moveTo>
                <a:cubicBezTo>
                  <a:pt x="835272" y="482683"/>
                  <a:pt x="876930" y="487414"/>
                  <a:pt x="918761" y="491718"/>
                </a:cubicBezTo>
                <a:cubicBezTo>
                  <a:pt x="981030" y="498114"/>
                  <a:pt x="1043409" y="503700"/>
                  <a:pt x="1105869" y="508515"/>
                </a:cubicBezTo>
                <a:cubicBezTo>
                  <a:pt x="1198709" y="512569"/>
                  <a:pt x="1291578" y="515135"/>
                  <a:pt x="1384394" y="516002"/>
                </a:cubicBezTo>
                <a:cubicBezTo>
                  <a:pt x="1257482" y="511414"/>
                  <a:pt x="1130691" y="503576"/>
                  <a:pt x="1004272" y="492508"/>
                </a:cubicBezTo>
                <a:cubicBezTo>
                  <a:pt x="934059" y="488451"/>
                  <a:pt x="863874" y="483489"/>
                  <a:pt x="793760" y="477611"/>
                </a:cubicBezTo>
                <a:close/>
                <a:moveTo>
                  <a:pt x="2941413" y="474284"/>
                </a:moveTo>
                <a:cubicBezTo>
                  <a:pt x="2901933" y="479068"/>
                  <a:pt x="2862325" y="483891"/>
                  <a:pt x="2822607" y="488701"/>
                </a:cubicBezTo>
                <a:cubicBezTo>
                  <a:pt x="2853608" y="489469"/>
                  <a:pt x="2884458" y="490632"/>
                  <a:pt x="2915151" y="492225"/>
                </a:cubicBezTo>
                <a:cubicBezTo>
                  <a:pt x="2950107" y="487819"/>
                  <a:pt x="2984958" y="483425"/>
                  <a:pt x="3019710" y="479072"/>
                </a:cubicBezTo>
                <a:cubicBezTo>
                  <a:pt x="3012648" y="478543"/>
                  <a:pt x="3005586" y="478012"/>
                  <a:pt x="2998502" y="477536"/>
                </a:cubicBezTo>
                <a:cubicBezTo>
                  <a:pt x="2979539" y="476264"/>
                  <a:pt x="2960508" y="475192"/>
                  <a:pt x="2941413" y="474284"/>
                </a:cubicBezTo>
                <a:close/>
                <a:moveTo>
                  <a:pt x="581923" y="473815"/>
                </a:moveTo>
                <a:cubicBezTo>
                  <a:pt x="668259" y="488001"/>
                  <a:pt x="755232" y="500541"/>
                  <a:pt x="842921" y="511365"/>
                </a:cubicBezTo>
                <a:cubicBezTo>
                  <a:pt x="921154" y="517171"/>
                  <a:pt x="999446" y="521849"/>
                  <a:pt x="1077761" y="525430"/>
                </a:cubicBezTo>
                <a:cubicBezTo>
                  <a:pt x="1039722" y="522228"/>
                  <a:pt x="1001711" y="518746"/>
                  <a:pt x="963747" y="514954"/>
                </a:cubicBezTo>
                <a:cubicBezTo>
                  <a:pt x="893556" y="507936"/>
                  <a:pt x="823854" y="499772"/>
                  <a:pt x="754565" y="490582"/>
                </a:cubicBezTo>
                <a:cubicBezTo>
                  <a:pt x="696965" y="485594"/>
                  <a:pt x="639412" y="480011"/>
                  <a:pt x="581923" y="473815"/>
                </a:cubicBezTo>
                <a:close/>
                <a:moveTo>
                  <a:pt x="2604836" y="472891"/>
                </a:moveTo>
                <a:cubicBezTo>
                  <a:pt x="2573347" y="473818"/>
                  <a:pt x="2541760" y="474954"/>
                  <a:pt x="2510080" y="476249"/>
                </a:cubicBezTo>
                <a:cubicBezTo>
                  <a:pt x="2484399" y="477346"/>
                  <a:pt x="2458630" y="478561"/>
                  <a:pt x="2432821" y="479829"/>
                </a:cubicBezTo>
                <a:cubicBezTo>
                  <a:pt x="2343536" y="488572"/>
                  <a:pt x="2254181" y="496528"/>
                  <a:pt x="2165163" y="502857"/>
                </a:cubicBezTo>
                <a:cubicBezTo>
                  <a:pt x="1967857" y="516774"/>
                  <a:pt x="1769587" y="522565"/>
                  <a:pt x="1571305" y="520404"/>
                </a:cubicBezTo>
                <a:cubicBezTo>
                  <a:pt x="1466833" y="521860"/>
                  <a:pt x="1362232" y="521252"/>
                  <a:pt x="1257603" y="518644"/>
                </a:cubicBezTo>
                <a:cubicBezTo>
                  <a:pt x="1404831" y="526951"/>
                  <a:pt x="1552372" y="530850"/>
                  <a:pt x="1699826" y="530293"/>
                </a:cubicBezTo>
                <a:cubicBezTo>
                  <a:pt x="1919573" y="523466"/>
                  <a:pt x="2142084" y="508315"/>
                  <a:pt x="2361028" y="497732"/>
                </a:cubicBezTo>
                <a:cubicBezTo>
                  <a:pt x="2442305" y="490219"/>
                  <a:pt x="2523674" y="481748"/>
                  <a:pt x="2604836" y="472891"/>
                </a:cubicBezTo>
                <a:close/>
                <a:moveTo>
                  <a:pt x="1062952" y="472032"/>
                </a:moveTo>
                <a:cubicBezTo>
                  <a:pt x="1154821" y="478777"/>
                  <a:pt x="1246842" y="483834"/>
                  <a:pt x="1338909" y="487209"/>
                </a:cubicBezTo>
                <a:cubicBezTo>
                  <a:pt x="1411155" y="488508"/>
                  <a:pt x="1483390" y="488822"/>
                  <a:pt x="1555560" y="488137"/>
                </a:cubicBezTo>
                <a:cubicBezTo>
                  <a:pt x="1448069" y="487565"/>
                  <a:pt x="1340535" y="484689"/>
                  <a:pt x="1233102" y="479538"/>
                </a:cubicBezTo>
                <a:cubicBezTo>
                  <a:pt x="1176373" y="477649"/>
                  <a:pt x="1119651" y="475140"/>
                  <a:pt x="1062952" y="472032"/>
                </a:cubicBezTo>
                <a:close/>
                <a:moveTo>
                  <a:pt x="2818723" y="470677"/>
                </a:moveTo>
                <a:cubicBezTo>
                  <a:pt x="2769904" y="476388"/>
                  <a:pt x="2720923" y="482104"/>
                  <a:pt x="2671838" y="487709"/>
                </a:cubicBezTo>
                <a:cubicBezTo>
                  <a:pt x="2710597" y="487335"/>
                  <a:pt x="2749188" y="487388"/>
                  <a:pt x="2787564" y="487990"/>
                </a:cubicBezTo>
                <a:cubicBezTo>
                  <a:pt x="2828880" y="483009"/>
                  <a:pt x="2870101" y="477986"/>
                  <a:pt x="2911190" y="472990"/>
                </a:cubicBezTo>
                <a:cubicBezTo>
                  <a:pt x="2880521" y="471820"/>
                  <a:pt x="2849694" y="471063"/>
                  <a:pt x="2818723" y="470677"/>
                </a:cubicBezTo>
                <a:close/>
                <a:moveTo>
                  <a:pt x="1858941" y="470477"/>
                </a:moveTo>
                <a:cubicBezTo>
                  <a:pt x="1821825" y="471956"/>
                  <a:pt x="1784692" y="473183"/>
                  <a:pt x="1747535" y="474118"/>
                </a:cubicBezTo>
                <a:cubicBezTo>
                  <a:pt x="1729258" y="474678"/>
                  <a:pt x="1710976" y="475185"/>
                  <a:pt x="1692688" y="475612"/>
                </a:cubicBezTo>
                <a:cubicBezTo>
                  <a:pt x="1721262" y="475181"/>
                  <a:pt x="1749823" y="474591"/>
                  <a:pt x="1778373" y="473834"/>
                </a:cubicBezTo>
                <a:cubicBezTo>
                  <a:pt x="1788966" y="473448"/>
                  <a:pt x="1799553" y="473058"/>
                  <a:pt x="1810141" y="472627"/>
                </a:cubicBezTo>
                <a:cubicBezTo>
                  <a:pt x="1826395" y="471956"/>
                  <a:pt x="1842663" y="471238"/>
                  <a:pt x="1858941" y="470477"/>
                </a:cubicBezTo>
                <a:close/>
                <a:moveTo>
                  <a:pt x="2778882" y="470393"/>
                </a:moveTo>
                <a:cubicBezTo>
                  <a:pt x="2740349" y="470280"/>
                  <a:pt x="2701618" y="470662"/>
                  <a:pt x="2662701" y="471453"/>
                </a:cubicBezTo>
                <a:cubicBezTo>
                  <a:pt x="2593993" y="479076"/>
                  <a:pt x="2525069" y="486536"/>
                  <a:pt x="2456109" y="493466"/>
                </a:cubicBezTo>
                <a:cubicBezTo>
                  <a:pt x="2466592" y="493035"/>
                  <a:pt x="2477086" y="492592"/>
                  <a:pt x="2487547" y="492190"/>
                </a:cubicBezTo>
                <a:cubicBezTo>
                  <a:pt x="2532508" y="490552"/>
                  <a:pt x="2577302" y="489254"/>
                  <a:pt x="2621886" y="488432"/>
                </a:cubicBezTo>
                <a:cubicBezTo>
                  <a:pt x="2674323" y="482551"/>
                  <a:pt x="2726683" y="476491"/>
                  <a:pt x="2778882" y="470393"/>
                </a:cubicBezTo>
                <a:close/>
                <a:moveTo>
                  <a:pt x="3154905" y="467574"/>
                </a:moveTo>
                <a:cubicBezTo>
                  <a:pt x="3138027" y="469546"/>
                  <a:pt x="3121139" y="471536"/>
                  <a:pt x="3104216" y="473569"/>
                </a:cubicBezTo>
                <a:cubicBezTo>
                  <a:pt x="3104221" y="473569"/>
                  <a:pt x="3104221" y="473569"/>
                  <a:pt x="3104228" y="473569"/>
                </a:cubicBezTo>
                <a:cubicBezTo>
                  <a:pt x="3092124" y="475053"/>
                  <a:pt x="3079992" y="476555"/>
                  <a:pt x="3067855" y="478062"/>
                </a:cubicBezTo>
                <a:cubicBezTo>
                  <a:pt x="3118776" y="482819"/>
                  <a:pt x="3169150" y="489087"/>
                  <a:pt x="3218880" y="497278"/>
                </a:cubicBezTo>
                <a:cubicBezTo>
                  <a:pt x="3488578" y="540963"/>
                  <a:pt x="3723691" y="635920"/>
                  <a:pt x="3952892" y="758804"/>
                </a:cubicBezTo>
                <a:cubicBezTo>
                  <a:pt x="4236197" y="911231"/>
                  <a:pt x="4499151" y="1105814"/>
                  <a:pt x="4806923" y="1233914"/>
                </a:cubicBezTo>
                <a:cubicBezTo>
                  <a:pt x="4875743" y="1262407"/>
                  <a:pt x="4945968" y="1287047"/>
                  <a:pt x="5017238" y="1307777"/>
                </a:cubicBezTo>
                <a:cubicBezTo>
                  <a:pt x="5177840" y="1354596"/>
                  <a:pt x="5344680" y="1382257"/>
                  <a:pt x="5514504" y="1390069"/>
                </a:cubicBezTo>
                <a:cubicBezTo>
                  <a:pt x="5759409" y="1401113"/>
                  <a:pt x="6010644" y="1370501"/>
                  <a:pt x="6254910" y="1296634"/>
                </a:cubicBezTo>
                <a:cubicBezTo>
                  <a:pt x="6254910" y="1296634"/>
                  <a:pt x="6254910" y="1296630"/>
                  <a:pt x="6254910" y="1296630"/>
                </a:cubicBezTo>
                <a:cubicBezTo>
                  <a:pt x="6280929" y="1288815"/>
                  <a:pt x="6306655" y="1280355"/>
                  <a:pt x="6332093" y="1271351"/>
                </a:cubicBezTo>
                <a:cubicBezTo>
                  <a:pt x="6317980" y="1271389"/>
                  <a:pt x="6303925" y="1271290"/>
                  <a:pt x="6289872" y="1271044"/>
                </a:cubicBezTo>
                <a:cubicBezTo>
                  <a:pt x="6284354" y="1272744"/>
                  <a:pt x="6278779" y="1274451"/>
                  <a:pt x="6273204" y="1276093"/>
                </a:cubicBezTo>
                <a:cubicBezTo>
                  <a:pt x="6273204" y="1276093"/>
                  <a:pt x="6273204" y="1276090"/>
                  <a:pt x="6273262" y="1276090"/>
                </a:cubicBezTo>
                <a:cubicBezTo>
                  <a:pt x="6033816" y="1347095"/>
                  <a:pt x="5788331" y="1376428"/>
                  <a:pt x="5548711" y="1365989"/>
                </a:cubicBezTo>
                <a:cubicBezTo>
                  <a:pt x="5374106" y="1358230"/>
                  <a:pt x="5202598" y="1329536"/>
                  <a:pt x="5037599" y="1280798"/>
                </a:cubicBezTo>
                <a:cubicBezTo>
                  <a:pt x="4966480" y="1259845"/>
                  <a:pt x="4896383" y="1235027"/>
                  <a:pt x="4827655" y="1206405"/>
                </a:cubicBezTo>
                <a:cubicBezTo>
                  <a:pt x="4520314" y="1077718"/>
                  <a:pt x="4257376" y="883949"/>
                  <a:pt x="3974194" y="733873"/>
                </a:cubicBezTo>
                <a:cubicBezTo>
                  <a:pt x="3745027" y="612839"/>
                  <a:pt x="3510175" y="521078"/>
                  <a:pt x="3241843" y="479167"/>
                </a:cubicBezTo>
                <a:cubicBezTo>
                  <a:pt x="3213072" y="474697"/>
                  <a:pt x="3184082" y="470878"/>
                  <a:pt x="3154905" y="467574"/>
                </a:cubicBezTo>
                <a:close/>
                <a:moveTo>
                  <a:pt x="2375019" y="466226"/>
                </a:moveTo>
                <a:cubicBezTo>
                  <a:pt x="2270256" y="472344"/>
                  <a:pt x="2164704" y="479254"/>
                  <a:pt x="2059057" y="485556"/>
                </a:cubicBezTo>
                <a:lnTo>
                  <a:pt x="1770108" y="499877"/>
                </a:lnTo>
                <a:lnTo>
                  <a:pt x="1688053" y="502913"/>
                </a:lnTo>
                <a:cubicBezTo>
                  <a:pt x="1706214" y="502414"/>
                  <a:pt x="1724374" y="501873"/>
                  <a:pt x="1742529" y="501244"/>
                </a:cubicBezTo>
                <a:lnTo>
                  <a:pt x="1770108" y="499877"/>
                </a:lnTo>
                <a:lnTo>
                  <a:pt x="2122006" y="486858"/>
                </a:lnTo>
                <a:cubicBezTo>
                  <a:pt x="2206129" y="481184"/>
                  <a:pt x="2290583" y="474076"/>
                  <a:pt x="2375019" y="466226"/>
                </a:cubicBezTo>
                <a:close/>
                <a:moveTo>
                  <a:pt x="1082528" y="465874"/>
                </a:moveTo>
                <a:cubicBezTo>
                  <a:pt x="1132752" y="469285"/>
                  <a:pt x="1183011" y="472210"/>
                  <a:pt x="1233293" y="474625"/>
                </a:cubicBezTo>
                <a:cubicBezTo>
                  <a:pt x="1264207" y="475655"/>
                  <a:pt x="1295114" y="476495"/>
                  <a:pt x="1326022" y="477161"/>
                </a:cubicBezTo>
                <a:cubicBezTo>
                  <a:pt x="1267848" y="475227"/>
                  <a:pt x="1209686" y="472637"/>
                  <a:pt x="1151558" y="469379"/>
                </a:cubicBezTo>
                <a:cubicBezTo>
                  <a:pt x="1128548" y="468315"/>
                  <a:pt x="1105533" y="467138"/>
                  <a:pt x="1082528" y="465874"/>
                </a:cubicBezTo>
                <a:close/>
                <a:moveTo>
                  <a:pt x="7642800" y="464992"/>
                </a:moveTo>
                <a:cubicBezTo>
                  <a:pt x="7435877" y="589160"/>
                  <a:pt x="7245854" y="732919"/>
                  <a:pt x="7055424" y="868662"/>
                </a:cubicBezTo>
                <a:cubicBezTo>
                  <a:pt x="7070465" y="858696"/>
                  <a:pt x="7085507" y="848639"/>
                  <a:pt x="7100548" y="838492"/>
                </a:cubicBezTo>
                <a:cubicBezTo>
                  <a:pt x="7278783" y="718044"/>
                  <a:pt x="7455159" y="585901"/>
                  <a:pt x="7642800" y="464992"/>
                </a:cubicBezTo>
                <a:close/>
                <a:moveTo>
                  <a:pt x="4054547" y="462812"/>
                </a:moveTo>
                <a:cubicBezTo>
                  <a:pt x="4176722" y="494382"/>
                  <a:pt x="4294568" y="536690"/>
                  <a:pt x="4411044" y="588665"/>
                </a:cubicBezTo>
                <a:cubicBezTo>
                  <a:pt x="4697770" y="717272"/>
                  <a:pt x="4958959" y="903434"/>
                  <a:pt x="5252096" y="1037318"/>
                </a:cubicBezTo>
                <a:cubicBezTo>
                  <a:pt x="5317640" y="1067094"/>
                  <a:pt x="5384101" y="1093792"/>
                  <a:pt x="5451213" y="1117236"/>
                </a:cubicBezTo>
                <a:cubicBezTo>
                  <a:pt x="5544239" y="1149832"/>
                  <a:pt x="5639076" y="1176451"/>
                  <a:pt x="5735308" y="1196709"/>
                </a:cubicBezTo>
                <a:cubicBezTo>
                  <a:pt x="5651040" y="1176921"/>
                  <a:pt x="5567934" y="1152281"/>
                  <a:pt x="5486163" y="1123095"/>
                </a:cubicBezTo>
                <a:cubicBezTo>
                  <a:pt x="5419220" y="1099277"/>
                  <a:pt x="5352921" y="1072249"/>
                  <a:pt x="5287498" y="1042215"/>
                </a:cubicBezTo>
                <a:cubicBezTo>
                  <a:pt x="4994954" y="907158"/>
                  <a:pt x="4733875" y="721379"/>
                  <a:pt x="4447447" y="594728"/>
                </a:cubicBezTo>
                <a:cubicBezTo>
                  <a:pt x="4319337" y="538371"/>
                  <a:pt x="4189660" y="494004"/>
                  <a:pt x="4054547" y="462812"/>
                </a:cubicBezTo>
                <a:close/>
                <a:moveTo>
                  <a:pt x="3067053" y="459258"/>
                </a:moveTo>
                <a:cubicBezTo>
                  <a:pt x="3066397" y="459334"/>
                  <a:pt x="3065746" y="459405"/>
                  <a:pt x="3065096" y="459482"/>
                </a:cubicBezTo>
                <a:cubicBezTo>
                  <a:pt x="3065102" y="459482"/>
                  <a:pt x="3065102" y="459482"/>
                  <a:pt x="3065108" y="459482"/>
                </a:cubicBezTo>
                <a:cubicBezTo>
                  <a:pt x="3033683" y="463176"/>
                  <a:pt x="3002148" y="466946"/>
                  <a:pt x="2970521" y="470761"/>
                </a:cubicBezTo>
                <a:cubicBezTo>
                  <a:pt x="2980242" y="471313"/>
                  <a:pt x="2989952" y="471907"/>
                  <a:pt x="2999640" y="472555"/>
                </a:cubicBezTo>
                <a:cubicBezTo>
                  <a:pt x="3014634" y="473565"/>
                  <a:pt x="3029578" y="474723"/>
                  <a:pt x="3044491" y="475976"/>
                </a:cubicBezTo>
                <a:cubicBezTo>
                  <a:pt x="3064376" y="473497"/>
                  <a:pt x="3084237" y="471033"/>
                  <a:pt x="3104042" y="468603"/>
                </a:cubicBezTo>
                <a:cubicBezTo>
                  <a:pt x="3104047" y="468603"/>
                  <a:pt x="3104054" y="468603"/>
                  <a:pt x="3104054" y="468603"/>
                </a:cubicBezTo>
                <a:cubicBezTo>
                  <a:pt x="3113665" y="467445"/>
                  <a:pt x="3123271" y="466313"/>
                  <a:pt x="3132871" y="465174"/>
                </a:cubicBezTo>
                <a:cubicBezTo>
                  <a:pt x="3111035" y="462915"/>
                  <a:pt x="3089099" y="460950"/>
                  <a:pt x="3067053" y="459258"/>
                </a:cubicBezTo>
                <a:close/>
                <a:moveTo>
                  <a:pt x="723906" y="457434"/>
                </a:moveTo>
                <a:cubicBezTo>
                  <a:pt x="773393" y="463792"/>
                  <a:pt x="823087" y="469629"/>
                  <a:pt x="873009" y="474901"/>
                </a:cubicBezTo>
                <a:cubicBezTo>
                  <a:pt x="916811" y="479522"/>
                  <a:pt x="960674" y="483739"/>
                  <a:pt x="1004580" y="487588"/>
                </a:cubicBezTo>
                <a:cubicBezTo>
                  <a:pt x="1084103" y="492190"/>
                  <a:pt x="1163672" y="495612"/>
                  <a:pt x="1243236" y="497861"/>
                </a:cubicBezTo>
                <a:cubicBezTo>
                  <a:pt x="1130731" y="491986"/>
                  <a:pt x="1018367" y="483595"/>
                  <a:pt x="906327" y="472676"/>
                </a:cubicBezTo>
                <a:cubicBezTo>
                  <a:pt x="845470" y="468289"/>
                  <a:pt x="784659" y="463198"/>
                  <a:pt x="723906" y="457434"/>
                </a:cubicBezTo>
                <a:close/>
                <a:moveTo>
                  <a:pt x="3255520" y="456321"/>
                </a:moveTo>
                <a:cubicBezTo>
                  <a:pt x="3229416" y="459099"/>
                  <a:pt x="3203247" y="462003"/>
                  <a:pt x="3177002" y="465019"/>
                </a:cubicBezTo>
                <a:cubicBezTo>
                  <a:pt x="3199332" y="467748"/>
                  <a:pt x="3221552" y="470779"/>
                  <a:pt x="3243644" y="474205"/>
                </a:cubicBezTo>
                <a:cubicBezTo>
                  <a:pt x="3512912" y="516191"/>
                  <a:pt x="3748396" y="608168"/>
                  <a:pt x="3977859" y="729301"/>
                </a:cubicBezTo>
                <a:cubicBezTo>
                  <a:pt x="4261448" y="879551"/>
                  <a:pt x="4524251" y="1073138"/>
                  <a:pt x="4830791" y="1201390"/>
                </a:cubicBezTo>
                <a:cubicBezTo>
                  <a:pt x="4899333" y="1229917"/>
                  <a:pt x="4969239" y="1254648"/>
                  <a:pt x="5040160" y="1275525"/>
                </a:cubicBezTo>
                <a:cubicBezTo>
                  <a:pt x="5204706" y="1324086"/>
                  <a:pt x="5375726" y="1352647"/>
                  <a:pt x="5549872" y="1360330"/>
                </a:cubicBezTo>
                <a:cubicBezTo>
                  <a:pt x="5788563" y="1370656"/>
                  <a:pt x="6033177" y="1341383"/>
                  <a:pt x="6271753" y="1270635"/>
                </a:cubicBezTo>
                <a:cubicBezTo>
                  <a:pt x="6265887" y="1270480"/>
                  <a:pt x="6260079" y="1270351"/>
                  <a:pt x="6254271" y="1270147"/>
                </a:cubicBezTo>
                <a:cubicBezTo>
                  <a:pt x="6247419" y="1269905"/>
                  <a:pt x="6240624" y="1269618"/>
                  <a:pt x="6233770" y="1269307"/>
                </a:cubicBezTo>
                <a:cubicBezTo>
                  <a:pt x="6019472" y="1325142"/>
                  <a:pt x="5801513" y="1347798"/>
                  <a:pt x="5588144" y="1338874"/>
                </a:cubicBezTo>
                <a:cubicBezTo>
                  <a:pt x="5409156" y="1331236"/>
                  <a:pt x="5233406" y="1301585"/>
                  <a:pt x="5064424" y="1251033"/>
                </a:cubicBezTo>
                <a:cubicBezTo>
                  <a:pt x="4993665" y="1229917"/>
                  <a:pt x="4923888" y="1204990"/>
                  <a:pt x="4855439" y="1176330"/>
                </a:cubicBezTo>
                <a:cubicBezTo>
                  <a:pt x="4549346" y="1047446"/>
                  <a:pt x="4286566" y="854638"/>
                  <a:pt x="4003116" y="706724"/>
                </a:cubicBezTo>
                <a:cubicBezTo>
                  <a:pt x="3773705" y="587435"/>
                  <a:pt x="3538668" y="498194"/>
                  <a:pt x="3270585" y="458452"/>
                </a:cubicBezTo>
                <a:cubicBezTo>
                  <a:pt x="3265573" y="457710"/>
                  <a:pt x="3260543" y="457025"/>
                  <a:pt x="3255520" y="456321"/>
                </a:cubicBezTo>
                <a:close/>
                <a:moveTo>
                  <a:pt x="2640256" y="453486"/>
                </a:moveTo>
                <a:cubicBezTo>
                  <a:pt x="2605695" y="454618"/>
                  <a:pt x="2571007" y="456003"/>
                  <a:pt x="2536207" y="457589"/>
                </a:cubicBezTo>
                <a:cubicBezTo>
                  <a:pt x="2521978" y="458262"/>
                  <a:pt x="2507727" y="458978"/>
                  <a:pt x="2493458" y="459708"/>
                </a:cubicBezTo>
                <a:cubicBezTo>
                  <a:pt x="2369775" y="472021"/>
                  <a:pt x="2245667" y="483417"/>
                  <a:pt x="2122227" y="491744"/>
                </a:cubicBezTo>
                <a:cubicBezTo>
                  <a:pt x="1901261" y="506521"/>
                  <a:pt x="1679110" y="511180"/>
                  <a:pt x="1457099" y="505953"/>
                </a:cubicBezTo>
                <a:cubicBezTo>
                  <a:pt x="1363336" y="505817"/>
                  <a:pt x="1269509" y="504011"/>
                  <a:pt x="1175682" y="500590"/>
                </a:cubicBezTo>
                <a:cubicBezTo>
                  <a:pt x="1307374" y="509071"/>
                  <a:pt x="1439340" y="514060"/>
                  <a:pt x="1571305" y="515505"/>
                </a:cubicBezTo>
                <a:cubicBezTo>
                  <a:pt x="1619124" y="514839"/>
                  <a:pt x="1666926" y="513829"/>
                  <a:pt x="1714675" y="512304"/>
                </a:cubicBezTo>
                <a:cubicBezTo>
                  <a:pt x="1953407" y="504567"/>
                  <a:pt x="2195460" y="486612"/>
                  <a:pt x="2432688" y="474935"/>
                </a:cubicBezTo>
                <a:cubicBezTo>
                  <a:pt x="2501977" y="468145"/>
                  <a:pt x="2571226" y="460882"/>
                  <a:pt x="2640256" y="453486"/>
                </a:cubicBezTo>
                <a:close/>
                <a:moveTo>
                  <a:pt x="2967059" y="453425"/>
                </a:moveTo>
                <a:cubicBezTo>
                  <a:pt x="2930076" y="457668"/>
                  <a:pt x="2892955" y="461995"/>
                  <a:pt x="2855716" y="466347"/>
                </a:cubicBezTo>
                <a:cubicBezTo>
                  <a:pt x="2884533" y="466976"/>
                  <a:pt x="2913228" y="467930"/>
                  <a:pt x="2941785" y="469277"/>
                </a:cubicBezTo>
                <a:cubicBezTo>
                  <a:pt x="2974910" y="465265"/>
                  <a:pt x="3007939" y="461291"/>
                  <a:pt x="3040850" y="457385"/>
                </a:cubicBezTo>
                <a:cubicBezTo>
                  <a:pt x="3039078" y="457268"/>
                  <a:pt x="3037312" y="457127"/>
                  <a:pt x="3035536" y="457014"/>
                </a:cubicBezTo>
                <a:cubicBezTo>
                  <a:pt x="3012806" y="455545"/>
                  <a:pt x="2989976" y="454375"/>
                  <a:pt x="2967059" y="453425"/>
                </a:cubicBezTo>
                <a:close/>
                <a:moveTo>
                  <a:pt x="2849305" y="450545"/>
                </a:moveTo>
                <a:cubicBezTo>
                  <a:pt x="2804400" y="455568"/>
                  <a:pt x="2759328" y="460651"/>
                  <a:pt x="2714140" y="465715"/>
                </a:cubicBezTo>
                <a:cubicBezTo>
                  <a:pt x="2749223" y="465325"/>
                  <a:pt x="2784173" y="465280"/>
                  <a:pt x="2818937" y="465704"/>
                </a:cubicBezTo>
                <a:cubicBezTo>
                  <a:pt x="2857517" y="461185"/>
                  <a:pt x="2895998" y="456676"/>
                  <a:pt x="2934345" y="452233"/>
                </a:cubicBezTo>
                <a:cubicBezTo>
                  <a:pt x="2906120" y="451344"/>
                  <a:pt x="2877779" y="450783"/>
                  <a:pt x="2849305" y="450545"/>
                </a:cubicBezTo>
                <a:close/>
                <a:moveTo>
                  <a:pt x="2806224" y="450432"/>
                </a:moveTo>
                <a:cubicBezTo>
                  <a:pt x="2771716" y="450496"/>
                  <a:pt x="2737045" y="450957"/>
                  <a:pt x="2702228" y="451753"/>
                </a:cubicBezTo>
                <a:cubicBezTo>
                  <a:pt x="2642306" y="458213"/>
                  <a:pt x="2582157" y="464659"/>
                  <a:pt x="2521915" y="470870"/>
                </a:cubicBezTo>
                <a:cubicBezTo>
                  <a:pt x="2569055" y="468996"/>
                  <a:pt x="2616015" y="467475"/>
                  <a:pt x="2662731" y="466518"/>
                </a:cubicBezTo>
                <a:cubicBezTo>
                  <a:pt x="2710685" y="461192"/>
                  <a:pt x="2758532" y="455795"/>
                  <a:pt x="2806224" y="450432"/>
                </a:cubicBezTo>
                <a:close/>
                <a:moveTo>
                  <a:pt x="516704" y="449610"/>
                </a:moveTo>
                <a:cubicBezTo>
                  <a:pt x="595623" y="462994"/>
                  <a:pt x="675053" y="475030"/>
                  <a:pt x="755058" y="485646"/>
                </a:cubicBezTo>
                <a:cubicBezTo>
                  <a:pt x="824337" y="491653"/>
                  <a:pt x="893684" y="496838"/>
                  <a:pt x="963067" y="501085"/>
                </a:cubicBezTo>
                <a:cubicBezTo>
                  <a:pt x="948124" y="499644"/>
                  <a:pt x="933181" y="498167"/>
                  <a:pt x="918250" y="496634"/>
                </a:cubicBezTo>
                <a:cubicBezTo>
                  <a:pt x="834557" y="488031"/>
                  <a:pt x="751521" y="477842"/>
                  <a:pt x="669065" y="466188"/>
                </a:cubicBezTo>
                <a:cubicBezTo>
                  <a:pt x="618226" y="461143"/>
                  <a:pt x="567433" y="455605"/>
                  <a:pt x="516704" y="449610"/>
                </a:cubicBezTo>
                <a:close/>
                <a:moveTo>
                  <a:pt x="2423732" y="449599"/>
                </a:moveTo>
                <a:cubicBezTo>
                  <a:pt x="2340353" y="454765"/>
                  <a:pt x="2256446" y="460450"/>
                  <a:pt x="2172353" y="465957"/>
                </a:cubicBezTo>
                <a:cubicBezTo>
                  <a:pt x="2127768" y="469315"/>
                  <a:pt x="2083224" y="472407"/>
                  <a:pt x="2038773" y="475083"/>
                </a:cubicBezTo>
                <a:cubicBezTo>
                  <a:pt x="2000506" y="477369"/>
                  <a:pt x="1962211" y="479337"/>
                  <a:pt x="1923887" y="481025"/>
                </a:cubicBezTo>
                <a:lnTo>
                  <a:pt x="1821302" y="485754"/>
                </a:lnTo>
                <a:lnTo>
                  <a:pt x="1615298" y="492247"/>
                </a:lnTo>
                <a:cubicBezTo>
                  <a:pt x="1668303" y="491343"/>
                  <a:pt x="1721273" y="489912"/>
                  <a:pt x="1774192" y="487925"/>
                </a:cubicBezTo>
                <a:lnTo>
                  <a:pt x="1821302" y="485754"/>
                </a:lnTo>
                <a:lnTo>
                  <a:pt x="2079721" y="477608"/>
                </a:lnTo>
                <a:cubicBezTo>
                  <a:pt x="2194055" y="470310"/>
                  <a:pt x="2309022" y="460405"/>
                  <a:pt x="2423732" y="449599"/>
                </a:cubicBezTo>
                <a:close/>
                <a:moveTo>
                  <a:pt x="3348243" y="447070"/>
                </a:moveTo>
                <a:cubicBezTo>
                  <a:pt x="3324386" y="449270"/>
                  <a:pt x="3300465" y="451628"/>
                  <a:pt x="3276474" y="454106"/>
                </a:cubicBezTo>
                <a:cubicBezTo>
                  <a:pt x="3543767" y="494219"/>
                  <a:pt x="3778224" y="583343"/>
                  <a:pt x="4006757" y="702118"/>
                </a:cubicBezTo>
                <a:cubicBezTo>
                  <a:pt x="4290631" y="850210"/>
                  <a:pt x="4553278" y="1042848"/>
                  <a:pt x="4858593" y="1171300"/>
                </a:cubicBezTo>
                <a:cubicBezTo>
                  <a:pt x="4926855" y="1199869"/>
                  <a:pt x="4996442" y="1224705"/>
                  <a:pt x="5067009" y="1245746"/>
                </a:cubicBezTo>
                <a:cubicBezTo>
                  <a:pt x="5235532" y="1296112"/>
                  <a:pt x="5410787" y="1325626"/>
                  <a:pt x="5589248" y="1333193"/>
                </a:cubicBezTo>
                <a:cubicBezTo>
                  <a:pt x="5795939" y="1341773"/>
                  <a:pt x="6006927" y="1320634"/>
                  <a:pt x="6214722" y="1268334"/>
                </a:cubicBezTo>
                <a:cubicBezTo>
                  <a:pt x="6204152" y="1267759"/>
                  <a:pt x="6193639" y="1267108"/>
                  <a:pt x="6183129" y="1266374"/>
                </a:cubicBezTo>
                <a:cubicBezTo>
                  <a:pt x="5999493" y="1306259"/>
                  <a:pt x="5814116" y="1321962"/>
                  <a:pt x="5632107" y="1314639"/>
                </a:cubicBezTo>
                <a:cubicBezTo>
                  <a:pt x="5448699" y="1307107"/>
                  <a:pt x="5268670" y="1276438"/>
                  <a:pt x="5095663" y="1223990"/>
                </a:cubicBezTo>
                <a:cubicBezTo>
                  <a:pt x="5025253" y="1202704"/>
                  <a:pt x="4955800" y="1177659"/>
                  <a:pt x="4887631" y="1148942"/>
                </a:cubicBezTo>
                <a:cubicBezTo>
                  <a:pt x="4582787" y="1019805"/>
                  <a:pt x="4320168" y="827906"/>
                  <a:pt x="4036445" y="682125"/>
                </a:cubicBezTo>
                <a:cubicBezTo>
                  <a:pt x="3819609" y="571126"/>
                  <a:pt x="3597783" y="487649"/>
                  <a:pt x="3348243" y="447070"/>
                </a:cubicBezTo>
                <a:close/>
                <a:moveTo>
                  <a:pt x="3178268" y="446949"/>
                </a:moveTo>
                <a:cubicBezTo>
                  <a:pt x="3149968" y="449940"/>
                  <a:pt x="3121587" y="453070"/>
                  <a:pt x="3093141" y="456294"/>
                </a:cubicBezTo>
                <a:cubicBezTo>
                  <a:pt x="3114060" y="458096"/>
                  <a:pt x="3134880" y="460171"/>
                  <a:pt x="3155613" y="462505"/>
                </a:cubicBezTo>
                <a:cubicBezTo>
                  <a:pt x="3182073" y="459413"/>
                  <a:pt x="3208473" y="456408"/>
                  <a:pt x="3234811" y="453535"/>
                </a:cubicBezTo>
                <a:cubicBezTo>
                  <a:pt x="3216046" y="451105"/>
                  <a:pt x="3197201" y="448907"/>
                  <a:pt x="3178268" y="446949"/>
                </a:cubicBezTo>
                <a:close/>
                <a:moveTo>
                  <a:pt x="3958920" y="446692"/>
                </a:moveTo>
                <a:cubicBezTo>
                  <a:pt x="4101165" y="480454"/>
                  <a:pt x="4236998" y="528583"/>
                  <a:pt x="4370978" y="589262"/>
                </a:cubicBezTo>
                <a:cubicBezTo>
                  <a:pt x="4657419" y="719650"/>
                  <a:pt x="4918748" y="906276"/>
                  <a:pt x="5213086" y="1039388"/>
                </a:cubicBezTo>
                <a:cubicBezTo>
                  <a:pt x="5278897" y="1068994"/>
                  <a:pt x="5345667" y="1095454"/>
                  <a:pt x="5413121" y="1118603"/>
                </a:cubicBezTo>
                <a:cubicBezTo>
                  <a:pt x="5529372" y="1158625"/>
                  <a:pt x="5648485" y="1189260"/>
                  <a:pt x="5769689" y="1209721"/>
                </a:cubicBezTo>
                <a:cubicBezTo>
                  <a:pt x="5660623" y="1188658"/>
                  <a:pt x="5553357" y="1159396"/>
                  <a:pt x="5448367" y="1122585"/>
                </a:cubicBezTo>
                <a:cubicBezTo>
                  <a:pt x="5381093" y="1099069"/>
                  <a:pt x="5314475" y="1072291"/>
                  <a:pt x="5248786" y="1042431"/>
                </a:cubicBezTo>
                <a:cubicBezTo>
                  <a:pt x="4955027" y="908173"/>
                  <a:pt x="4693797" y="721951"/>
                  <a:pt x="4407641" y="593547"/>
                </a:cubicBezTo>
                <a:cubicBezTo>
                  <a:pt x="4264346" y="529570"/>
                  <a:pt x="4119075" y="480291"/>
                  <a:pt x="3966285" y="447661"/>
                </a:cubicBezTo>
                <a:cubicBezTo>
                  <a:pt x="3963834" y="447339"/>
                  <a:pt x="3961383" y="447003"/>
                  <a:pt x="3958920" y="446692"/>
                </a:cubicBezTo>
                <a:close/>
                <a:moveTo>
                  <a:pt x="354992" y="446223"/>
                </a:moveTo>
                <a:cubicBezTo>
                  <a:pt x="426315" y="460783"/>
                  <a:pt x="498033" y="474250"/>
                  <a:pt x="570186" y="486578"/>
                </a:cubicBezTo>
                <a:cubicBezTo>
                  <a:pt x="628134" y="492800"/>
                  <a:pt x="686146" y="498413"/>
                  <a:pt x="744204" y="503421"/>
                </a:cubicBezTo>
                <a:cubicBezTo>
                  <a:pt x="660418" y="491793"/>
                  <a:pt x="577254" y="478618"/>
                  <a:pt x="494664" y="463951"/>
                </a:cubicBezTo>
                <a:cubicBezTo>
                  <a:pt x="461561" y="460027"/>
                  <a:pt x="428470" y="455969"/>
                  <a:pt x="395413" y="451646"/>
                </a:cubicBezTo>
                <a:cubicBezTo>
                  <a:pt x="381929" y="449879"/>
                  <a:pt x="368454" y="448059"/>
                  <a:pt x="354992" y="446223"/>
                </a:cubicBezTo>
                <a:close/>
                <a:moveTo>
                  <a:pt x="674518" y="441219"/>
                </a:moveTo>
                <a:cubicBezTo>
                  <a:pt x="725288" y="447903"/>
                  <a:pt x="776267" y="454042"/>
                  <a:pt x="827484" y="459595"/>
                </a:cubicBezTo>
                <a:cubicBezTo>
                  <a:pt x="853874" y="462452"/>
                  <a:pt x="880286" y="465166"/>
                  <a:pt x="906717" y="467744"/>
                </a:cubicBezTo>
                <a:cubicBezTo>
                  <a:pt x="967196" y="472108"/>
                  <a:pt x="1027723" y="475776"/>
                  <a:pt x="1088267" y="478766"/>
                </a:cubicBezTo>
                <a:cubicBezTo>
                  <a:pt x="995165" y="472252"/>
                  <a:pt x="902204" y="464020"/>
                  <a:pt x="809480" y="454080"/>
                </a:cubicBezTo>
                <a:cubicBezTo>
                  <a:pt x="764455" y="450175"/>
                  <a:pt x="719469" y="445886"/>
                  <a:pt x="674518" y="441219"/>
                </a:cubicBezTo>
                <a:close/>
                <a:moveTo>
                  <a:pt x="3436234" y="439694"/>
                </a:moveTo>
                <a:cubicBezTo>
                  <a:pt x="3413846" y="441359"/>
                  <a:pt x="3391376" y="443237"/>
                  <a:pt x="3368849" y="445224"/>
                </a:cubicBezTo>
                <a:cubicBezTo>
                  <a:pt x="3611617" y="486941"/>
                  <a:pt x="3828361" y="569168"/>
                  <a:pt x="4040064" y="677489"/>
                </a:cubicBezTo>
                <a:cubicBezTo>
                  <a:pt x="4324222" y="823447"/>
                  <a:pt x="4586718" y="1015191"/>
                  <a:pt x="4890801" y="1143901"/>
                </a:cubicBezTo>
                <a:cubicBezTo>
                  <a:pt x="4958791" y="1172526"/>
                  <a:pt x="5028057" y="1197484"/>
                  <a:pt x="5098277" y="1218695"/>
                </a:cubicBezTo>
                <a:cubicBezTo>
                  <a:pt x="5270824" y="1270957"/>
                  <a:pt x="5450343" y="1301483"/>
                  <a:pt x="5633210" y="1308943"/>
                </a:cubicBezTo>
                <a:cubicBezTo>
                  <a:pt x="5808192" y="1315930"/>
                  <a:pt x="5986252" y="1301581"/>
                  <a:pt x="6162860" y="1264867"/>
                </a:cubicBezTo>
                <a:cubicBezTo>
                  <a:pt x="6154613" y="1264212"/>
                  <a:pt x="6146366" y="1263501"/>
                  <a:pt x="6138178" y="1262748"/>
                </a:cubicBezTo>
                <a:cubicBezTo>
                  <a:pt x="5985381" y="1289405"/>
                  <a:pt x="5832119" y="1299435"/>
                  <a:pt x="5681065" y="1293579"/>
                </a:cubicBezTo>
                <a:cubicBezTo>
                  <a:pt x="5493249" y="1286135"/>
                  <a:pt x="5308905" y="1254380"/>
                  <a:pt x="5131827" y="1199952"/>
                </a:cubicBezTo>
                <a:cubicBezTo>
                  <a:pt x="5061770" y="1178476"/>
                  <a:pt x="4992637" y="1153299"/>
                  <a:pt x="4924747" y="1124515"/>
                </a:cubicBezTo>
                <a:cubicBezTo>
                  <a:pt x="4621144" y="995063"/>
                  <a:pt x="4358690" y="804004"/>
                  <a:pt x="4074694" y="660332"/>
                </a:cubicBezTo>
                <a:cubicBezTo>
                  <a:pt x="3872236" y="558302"/>
                  <a:pt x="3665470" y="480847"/>
                  <a:pt x="3436234" y="439694"/>
                </a:cubicBezTo>
                <a:close/>
                <a:moveTo>
                  <a:pt x="3092154" y="439618"/>
                </a:moveTo>
                <a:cubicBezTo>
                  <a:pt x="3069719" y="441973"/>
                  <a:pt x="3047250" y="444384"/>
                  <a:pt x="3024727" y="446862"/>
                </a:cubicBezTo>
                <a:cubicBezTo>
                  <a:pt x="3015976" y="447846"/>
                  <a:pt x="3007189" y="448853"/>
                  <a:pt x="2998420" y="449849"/>
                </a:cubicBezTo>
                <a:cubicBezTo>
                  <a:pt x="3011196" y="450503"/>
                  <a:pt x="3023956" y="451208"/>
                  <a:pt x="3036675" y="452025"/>
                </a:cubicBezTo>
                <a:cubicBezTo>
                  <a:pt x="3047005" y="452695"/>
                  <a:pt x="3057315" y="453437"/>
                  <a:pt x="3067605" y="454221"/>
                </a:cubicBezTo>
                <a:cubicBezTo>
                  <a:pt x="3096434" y="450901"/>
                  <a:pt x="3125204" y="447672"/>
                  <a:pt x="3153906" y="444561"/>
                </a:cubicBezTo>
                <a:cubicBezTo>
                  <a:pt x="3133410" y="442661"/>
                  <a:pt x="3112822" y="441026"/>
                  <a:pt x="3092154" y="439618"/>
                </a:cubicBezTo>
                <a:close/>
                <a:moveTo>
                  <a:pt x="3892557" y="439380"/>
                </a:moveTo>
                <a:cubicBezTo>
                  <a:pt x="4044570" y="474610"/>
                  <a:pt x="4188900" y="526141"/>
                  <a:pt x="4331121" y="591522"/>
                </a:cubicBezTo>
                <a:cubicBezTo>
                  <a:pt x="4617276" y="723714"/>
                  <a:pt x="4878745" y="910837"/>
                  <a:pt x="5174292" y="1043219"/>
                </a:cubicBezTo>
                <a:cubicBezTo>
                  <a:pt x="5240364" y="1072658"/>
                  <a:pt x="5307448" y="1098891"/>
                  <a:pt x="5375245" y="1121752"/>
                </a:cubicBezTo>
                <a:cubicBezTo>
                  <a:pt x="5514969" y="1169014"/>
                  <a:pt x="5658880" y="1202704"/>
                  <a:pt x="5805638" y="1221451"/>
                </a:cubicBezTo>
                <a:cubicBezTo>
                  <a:pt x="5671018" y="1201118"/>
                  <a:pt x="5538896" y="1168246"/>
                  <a:pt x="5410305" y="1123943"/>
                </a:cubicBezTo>
                <a:cubicBezTo>
                  <a:pt x="5342687" y="1100726"/>
                  <a:pt x="5275755" y="1074183"/>
                  <a:pt x="5209793" y="1044498"/>
                </a:cubicBezTo>
                <a:cubicBezTo>
                  <a:pt x="4914816" y="911004"/>
                  <a:pt x="4653440" y="724305"/>
                  <a:pt x="4367551" y="594123"/>
                </a:cubicBezTo>
                <a:cubicBezTo>
                  <a:pt x="4218750" y="526690"/>
                  <a:pt x="4067788" y="474802"/>
                  <a:pt x="3908342" y="440928"/>
                </a:cubicBezTo>
                <a:cubicBezTo>
                  <a:pt x="3903093" y="440394"/>
                  <a:pt x="3897831" y="439879"/>
                  <a:pt x="3892557" y="439380"/>
                </a:cubicBezTo>
                <a:close/>
                <a:moveTo>
                  <a:pt x="2449640" y="437377"/>
                </a:moveTo>
                <a:cubicBezTo>
                  <a:pt x="2404039" y="440436"/>
                  <a:pt x="2358282" y="443626"/>
                  <a:pt x="2312425" y="446851"/>
                </a:cubicBezTo>
                <a:cubicBezTo>
                  <a:pt x="2207952" y="455685"/>
                  <a:pt x="2103330" y="463725"/>
                  <a:pt x="1999218" y="469633"/>
                </a:cubicBezTo>
                <a:cubicBezTo>
                  <a:pt x="1925734" y="473762"/>
                  <a:pt x="1852129" y="476771"/>
                  <a:pt x="1778455" y="478724"/>
                </a:cubicBezTo>
                <a:cubicBezTo>
                  <a:pt x="1714675" y="481052"/>
                  <a:pt x="1650821" y="482584"/>
                  <a:pt x="1586922" y="483338"/>
                </a:cubicBezTo>
                <a:cubicBezTo>
                  <a:pt x="1699327" y="483470"/>
                  <a:pt x="1811661" y="481074"/>
                  <a:pt x="1923766" y="476139"/>
                </a:cubicBezTo>
                <a:cubicBezTo>
                  <a:pt x="2006488" y="471745"/>
                  <a:pt x="2089392" y="466499"/>
                  <a:pt x="2172137" y="461078"/>
                </a:cubicBezTo>
                <a:cubicBezTo>
                  <a:pt x="2264600" y="454118"/>
                  <a:pt x="2357248" y="445927"/>
                  <a:pt x="2449640" y="437377"/>
                </a:cubicBezTo>
                <a:close/>
                <a:moveTo>
                  <a:pt x="3278745" y="436992"/>
                </a:moveTo>
                <a:cubicBezTo>
                  <a:pt x="3253424" y="439319"/>
                  <a:pt x="3228033" y="441806"/>
                  <a:pt x="3202585" y="444425"/>
                </a:cubicBezTo>
                <a:cubicBezTo>
                  <a:pt x="3220599" y="446465"/>
                  <a:pt x="3238533" y="448740"/>
                  <a:pt x="3256398" y="451223"/>
                </a:cubicBezTo>
                <a:cubicBezTo>
                  <a:pt x="3280476" y="448656"/>
                  <a:pt x="3304489" y="446223"/>
                  <a:pt x="3328451" y="443926"/>
                </a:cubicBezTo>
                <a:cubicBezTo>
                  <a:pt x="3320252" y="442673"/>
                  <a:pt x="3312016" y="441465"/>
                  <a:pt x="3303752" y="440307"/>
                </a:cubicBezTo>
                <a:cubicBezTo>
                  <a:pt x="3295435" y="439149"/>
                  <a:pt x="3287096" y="438051"/>
                  <a:pt x="3278745" y="436992"/>
                </a:cubicBezTo>
                <a:close/>
                <a:moveTo>
                  <a:pt x="2670472" y="436730"/>
                </a:moveTo>
                <a:cubicBezTo>
                  <a:pt x="2635859" y="438048"/>
                  <a:pt x="2601124" y="439614"/>
                  <a:pt x="2566279" y="441374"/>
                </a:cubicBezTo>
                <a:cubicBezTo>
                  <a:pt x="2561378" y="441632"/>
                  <a:pt x="2556459" y="441912"/>
                  <a:pt x="2551557" y="442177"/>
                </a:cubicBezTo>
                <a:cubicBezTo>
                  <a:pt x="2466529" y="450523"/>
                  <a:pt x="2381163" y="458709"/>
                  <a:pt x="2295815" y="466067"/>
                </a:cubicBezTo>
                <a:cubicBezTo>
                  <a:pt x="2361946" y="462021"/>
                  <a:pt x="2427844" y="458157"/>
                  <a:pt x="2493342" y="454803"/>
                </a:cubicBezTo>
                <a:cubicBezTo>
                  <a:pt x="2552515" y="448910"/>
                  <a:pt x="2611595" y="442816"/>
                  <a:pt x="2670472" y="436730"/>
                </a:cubicBezTo>
                <a:close/>
                <a:moveTo>
                  <a:pt x="2994215" y="434679"/>
                </a:moveTo>
                <a:cubicBezTo>
                  <a:pt x="2990678" y="435046"/>
                  <a:pt x="2987148" y="435406"/>
                  <a:pt x="2983605" y="435777"/>
                </a:cubicBezTo>
                <a:cubicBezTo>
                  <a:pt x="2983605" y="435777"/>
                  <a:pt x="2983610" y="435777"/>
                  <a:pt x="2983610" y="435777"/>
                </a:cubicBezTo>
                <a:cubicBezTo>
                  <a:pt x="2952221" y="439145"/>
                  <a:pt x="2920709" y="442601"/>
                  <a:pt x="2889110" y="446106"/>
                </a:cubicBezTo>
                <a:cubicBezTo>
                  <a:pt x="2915325" y="446586"/>
                  <a:pt x="2941430" y="447347"/>
                  <a:pt x="2967431" y="448418"/>
                </a:cubicBezTo>
                <a:cubicBezTo>
                  <a:pt x="2986520" y="446227"/>
                  <a:pt x="3005581" y="444046"/>
                  <a:pt x="3024594" y="441908"/>
                </a:cubicBezTo>
                <a:cubicBezTo>
                  <a:pt x="3024594" y="441908"/>
                  <a:pt x="3024600" y="441908"/>
                  <a:pt x="3024600" y="441908"/>
                </a:cubicBezTo>
                <a:cubicBezTo>
                  <a:pt x="3037244" y="440515"/>
                  <a:pt x="3049874" y="439141"/>
                  <a:pt x="3062500" y="437782"/>
                </a:cubicBezTo>
                <a:cubicBezTo>
                  <a:pt x="3039833" y="436492"/>
                  <a:pt x="3017067" y="435462"/>
                  <a:pt x="2994215" y="434679"/>
                </a:cubicBezTo>
                <a:close/>
                <a:moveTo>
                  <a:pt x="3828489" y="434304"/>
                </a:moveTo>
                <a:cubicBezTo>
                  <a:pt x="3989759" y="470942"/>
                  <a:pt x="4142009" y="525831"/>
                  <a:pt x="4291885" y="595769"/>
                </a:cubicBezTo>
                <a:cubicBezTo>
                  <a:pt x="4577752" y="729804"/>
                  <a:pt x="4839364" y="917464"/>
                  <a:pt x="5136119" y="1049157"/>
                </a:cubicBezTo>
                <a:cubicBezTo>
                  <a:pt x="5202470" y="1078445"/>
                  <a:pt x="5269861" y="1104459"/>
                  <a:pt x="5338001" y="1127043"/>
                </a:cubicBezTo>
                <a:cubicBezTo>
                  <a:pt x="5501031" y="1181251"/>
                  <a:pt x="5669857" y="1216803"/>
                  <a:pt x="5842167" y="1231723"/>
                </a:cubicBezTo>
                <a:cubicBezTo>
                  <a:pt x="5681762" y="1214089"/>
                  <a:pt x="5524610" y="1178605"/>
                  <a:pt x="5372457" y="1127092"/>
                </a:cubicBezTo>
                <a:cubicBezTo>
                  <a:pt x="5304491" y="1104156"/>
                  <a:pt x="5237251" y="1077847"/>
                  <a:pt x="5171016" y="1048321"/>
                </a:cubicBezTo>
                <a:cubicBezTo>
                  <a:pt x="4874820" y="915557"/>
                  <a:pt x="4613288" y="728351"/>
                  <a:pt x="4327672" y="596355"/>
                </a:cubicBezTo>
                <a:cubicBezTo>
                  <a:pt x="4173818" y="525588"/>
                  <a:pt x="4017634" y="471094"/>
                  <a:pt x="3851974" y="435947"/>
                </a:cubicBezTo>
                <a:cubicBezTo>
                  <a:pt x="3844169" y="435357"/>
                  <a:pt x="3836340" y="434811"/>
                  <a:pt x="3828489" y="434304"/>
                </a:cubicBezTo>
                <a:close/>
                <a:moveTo>
                  <a:pt x="3521738" y="434240"/>
                </a:moveTo>
                <a:cubicBezTo>
                  <a:pt x="3500320" y="435372"/>
                  <a:pt x="3478826" y="436726"/>
                  <a:pt x="3457269" y="438222"/>
                </a:cubicBezTo>
                <a:cubicBezTo>
                  <a:pt x="3679693" y="480253"/>
                  <a:pt x="3881151" y="556372"/>
                  <a:pt x="4078289" y="655669"/>
                </a:cubicBezTo>
                <a:cubicBezTo>
                  <a:pt x="4362732" y="799519"/>
                  <a:pt x="4625077" y="990434"/>
                  <a:pt x="4927935" y="1119466"/>
                </a:cubicBezTo>
                <a:cubicBezTo>
                  <a:pt x="4995639" y="1148160"/>
                  <a:pt x="5064593" y="1173253"/>
                  <a:pt x="5134464" y="1194654"/>
                </a:cubicBezTo>
                <a:cubicBezTo>
                  <a:pt x="5311072" y="1248891"/>
                  <a:pt x="5494933" y="1280499"/>
                  <a:pt x="5682226" y="1287868"/>
                </a:cubicBezTo>
                <a:cubicBezTo>
                  <a:pt x="5825615" y="1293387"/>
                  <a:pt x="5971094" y="1284465"/>
                  <a:pt x="6116109" y="1260621"/>
                </a:cubicBezTo>
                <a:cubicBezTo>
                  <a:pt x="6110476" y="1260042"/>
                  <a:pt x="6104785" y="1259455"/>
                  <a:pt x="6099093" y="1258830"/>
                </a:cubicBezTo>
                <a:cubicBezTo>
                  <a:pt x="5977425" y="1274912"/>
                  <a:pt x="5855815" y="1280495"/>
                  <a:pt x="5735598" y="1275988"/>
                </a:cubicBezTo>
                <a:cubicBezTo>
                  <a:pt x="5543252" y="1268614"/>
                  <a:pt x="5354588" y="1235690"/>
                  <a:pt x="5173415" y="1179188"/>
                </a:cubicBezTo>
                <a:cubicBezTo>
                  <a:pt x="5103712" y="1157508"/>
                  <a:pt x="5034892" y="1132179"/>
                  <a:pt x="4967281" y="1103308"/>
                </a:cubicBezTo>
                <a:cubicBezTo>
                  <a:pt x="4664916" y="973470"/>
                  <a:pt x="4402618" y="783176"/>
                  <a:pt x="4118355" y="641578"/>
                </a:cubicBezTo>
                <a:cubicBezTo>
                  <a:pt x="3928181" y="547219"/>
                  <a:pt x="3734231" y="475094"/>
                  <a:pt x="3521738" y="434240"/>
                </a:cubicBezTo>
                <a:close/>
                <a:moveTo>
                  <a:pt x="2416577" y="432915"/>
                </a:moveTo>
                <a:cubicBezTo>
                  <a:pt x="2390589" y="434838"/>
                  <a:pt x="2364566" y="436779"/>
                  <a:pt x="2338501" y="438732"/>
                </a:cubicBezTo>
                <a:cubicBezTo>
                  <a:pt x="2292493" y="442547"/>
                  <a:pt x="2246422" y="446276"/>
                  <a:pt x="2200351" y="449799"/>
                </a:cubicBezTo>
                <a:cubicBezTo>
                  <a:pt x="2237676" y="447211"/>
                  <a:pt x="2274972" y="444580"/>
                  <a:pt x="2312210" y="441965"/>
                </a:cubicBezTo>
                <a:cubicBezTo>
                  <a:pt x="2347020" y="439020"/>
                  <a:pt x="2381814" y="435992"/>
                  <a:pt x="2416577" y="432915"/>
                </a:cubicBezTo>
                <a:close/>
                <a:moveTo>
                  <a:pt x="2832806" y="432779"/>
                </a:moveTo>
                <a:cubicBezTo>
                  <a:pt x="2802130" y="433044"/>
                  <a:pt x="2771327" y="433619"/>
                  <a:pt x="2740407" y="434452"/>
                </a:cubicBezTo>
                <a:cubicBezTo>
                  <a:pt x="2688070" y="439826"/>
                  <a:pt x="2635528" y="445284"/>
                  <a:pt x="2582860" y="450670"/>
                </a:cubicBezTo>
                <a:cubicBezTo>
                  <a:pt x="2622827" y="449050"/>
                  <a:pt x="2662650" y="447721"/>
                  <a:pt x="2702292" y="446809"/>
                </a:cubicBezTo>
                <a:cubicBezTo>
                  <a:pt x="2745931" y="442101"/>
                  <a:pt x="2789446" y="437397"/>
                  <a:pt x="2832806" y="432779"/>
                </a:cubicBezTo>
                <a:close/>
                <a:moveTo>
                  <a:pt x="2880991" y="432635"/>
                </a:moveTo>
                <a:cubicBezTo>
                  <a:pt x="2839925" y="436938"/>
                  <a:pt x="2798697" y="441356"/>
                  <a:pt x="2757336" y="445810"/>
                </a:cubicBezTo>
                <a:cubicBezTo>
                  <a:pt x="2788186" y="445420"/>
                  <a:pt x="2818913" y="445326"/>
                  <a:pt x="2849513" y="445572"/>
                </a:cubicBezTo>
                <a:cubicBezTo>
                  <a:pt x="2885718" y="441522"/>
                  <a:pt x="2921800" y="437525"/>
                  <a:pt x="2957761" y="433619"/>
                </a:cubicBezTo>
                <a:cubicBezTo>
                  <a:pt x="2932271" y="433025"/>
                  <a:pt x="2906678" y="432707"/>
                  <a:pt x="2880991" y="432635"/>
                </a:cubicBezTo>
                <a:close/>
                <a:moveTo>
                  <a:pt x="3766533" y="431231"/>
                </a:moveTo>
                <a:cubicBezTo>
                  <a:pt x="3936794" y="469228"/>
                  <a:pt x="4096594" y="527481"/>
                  <a:pt x="4253758" y="601931"/>
                </a:cubicBezTo>
                <a:cubicBezTo>
                  <a:pt x="4539345" y="737836"/>
                  <a:pt x="4801103" y="926068"/>
                  <a:pt x="5099072" y="1057120"/>
                </a:cubicBezTo>
                <a:cubicBezTo>
                  <a:pt x="5165691" y="1086268"/>
                  <a:pt x="5233395" y="1112066"/>
                  <a:pt x="5301878" y="1134390"/>
                </a:cubicBezTo>
                <a:cubicBezTo>
                  <a:pt x="5491216" y="1196292"/>
                  <a:pt x="5688499" y="1232828"/>
                  <a:pt x="5889789" y="1241147"/>
                </a:cubicBezTo>
                <a:cubicBezTo>
                  <a:pt x="5699997" y="1229028"/>
                  <a:pt x="5514156" y="1191909"/>
                  <a:pt x="5335231" y="1132384"/>
                </a:cubicBezTo>
                <a:cubicBezTo>
                  <a:pt x="5266922" y="1109723"/>
                  <a:pt x="5199369" y="1083630"/>
                  <a:pt x="5132854" y="1054259"/>
                </a:cubicBezTo>
                <a:cubicBezTo>
                  <a:pt x="4835432" y="922173"/>
                  <a:pt x="4573755" y="734418"/>
                  <a:pt x="4288407" y="600583"/>
                </a:cubicBezTo>
                <a:cubicBezTo>
                  <a:pt x="4128942" y="526130"/>
                  <a:pt x="3966952" y="468773"/>
                  <a:pt x="3794317" y="432362"/>
                </a:cubicBezTo>
                <a:cubicBezTo>
                  <a:pt x="3792911" y="432295"/>
                  <a:pt x="3791517" y="432208"/>
                  <a:pt x="3790106" y="432143"/>
                </a:cubicBezTo>
                <a:cubicBezTo>
                  <a:pt x="3782266" y="431780"/>
                  <a:pt x="3774397" y="431511"/>
                  <a:pt x="3766533" y="431231"/>
                </a:cubicBezTo>
                <a:close/>
                <a:moveTo>
                  <a:pt x="3606668" y="430837"/>
                </a:moveTo>
                <a:cubicBezTo>
                  <a:pt x="3585778" y="431401"/>
                  <a:pt x="3564813" y="432192"/>
                  <a:pt x="3543784" y="433172"/>
                </a:cubicBezTo>
                <a:cubicBezTo>
                  <a:pt x="3749180" y="474708"/>
                  <a:pt x="3937438" y="545392"/>
                  <a:pt x="4121938" y="636888"/>
                </a:cubicBezTo>
                <a:cubicBezTo>
                  <a:pt x="4406666" y="778671"/>
                  <a:pt x="4668865" y="968826"/>
                  <a:pt x="4970492" y="1098251"/>
                </a:cubicBezTo>
                <a:cubicBezTo>
                  <a:pt x="5037924" y="1127036"/>
                  <a:pt x="5106564" y="1152277"/>
                  <a:pt x="5176086" y="1173881"/>
                </a:cubicBezTo>
                <a:cubicBezTo>
                  <a:pt x="5356782" y="1230190"/>
                  <a:pt x="5544936" y="1262964"/>
                  <a:pt x="5736760" y="1270261"/>
                </a:cubicBezTo>
                <a:cubicBezTo>
                  <a:pt x="5848671" y="1274420"/>
                  <a:pt x="5961745" y="1269749"/>
                  <a:pt x="6074992" y="1256045"/>
                </a:cubicBezTo>
                <a:cubicBezTo>
                  <a:pt x="6072030" y="1255685"/>
                  <a:pt x="6069068" y="1255295"/>
                  <a:pt x="6066106" y="1254924"/>
                </a:cubicBezTo>
                <a:cubicBezTo>
                  <a:pt x="5975740" y="1263039"/>
                  <a:pt x="5885608" y="1265416"/>
                  <a:pt x="5796228" y="1262161"/>
                </a:cubicBezTo>
                <a:cubicBezTo>
                  <a:pt x="5599294" y="1254826"/>
                  <a:pt x="5406246" y="1220652"/>
                  <a:pt x="5220939" y="1161971"/>
                </a:cubicBezTo>
                <a:cubicBezTo>
                  <a:pt x="5151578" y="1140067"/>
                  <a:pt x="5083078" y="1114572"/>
                  <a:pt x="5015746" y="1085595"/>
                </a:cubicBezTo>
                <a:cubicBezTo>
                  <a:pt x="4714623" y="955276"/>
                  <a:pt x="4452482" y="765670"/>
                  <a:pt x="4167945" y="626101"/>
                </a:cubicBezTo>
                <a:cubicBezTo>
                  <a:pt x="3988260" y="538329"/>
                  <a:pt x="3805258" y="470859"/>
                  <a:pt x="3606668" y="430837"/>
                </a:cubicBezTo>
                <a:close/>
                <a:moveTo>
                  <a:pt x="652473" y="430428"/>
                </a:moveTo>
                <a:cubicBezTo>
                  <a:pt x="695699" y="436075"/>
                  <a:pt x="739070" y="441363"/>
                  <a:pt x="782614" y="446200"/>
                </a:cubicBezTo>
                <a:cubicBezTo>
                  <a:pt x="791704" y="447211"/>
                  <a:pt x="800798" y="448176"/>
                  <a:pt x="809887" y="449153"/>
                </a:cubicBezTo>
                <a:cubicBezTo>
                  <a:pt x="844877" y="452192"/>
                  <a:pt x="879880" y="455008"/>
                  <a:pt x="914906" y="457585"/>
                </a:cubicBezTo>
                <a:cubicBezTo>
                  <a:pt x="855987" y="452282"/>
                  <a:pt x="797145" y="446321"/>
                  <a:pt x="738396" y="439656"/>
                </a:cubicBezTo>
                <a:cubicBezTo>
                  <a:pt x="733315" y="439077"/>
                  <a:pt x="728250" y="438456"/>
                  <a:pt x="723169" y="437869"/>
                </a:cubicBezTo>
                <a:cubicBezTo>
                  <a:pt x="699590" y="435493"/>
                  <a:pt x="676028" y="433017"/>
                  <a:pt x="652473" y="430428"/>
                </a:cubicBezTo>
                <a:close/>
                <a:moveTo>
                  <a:pt x="3706019" y="429914"/>
                </a:moveTo>
                <a:cubicBezTo>
                  <a:pt x="3885431" y="469224"/>
                  <a:pt x="4052793" y="530956"/>
                  <a:pt x="4217240" y="610030"/>
                </a:cubicBezTo>
                <a:cubicBezTo>
                  <a:pt x="4502548" y="747832"/>
                  <a:pt x="4764446" y="936688"/>
                  <a:pt x="5063628" y="1067146"/>
                </a:cubicBezTo>
                <a:cubicBezTo>
                  <a:pt x="5130520" y="1096158"/>
                  <a:pt x="5198532" y="1121760"/>
                  <a:pt x="5267363" y="1143829"/>
                </a:cubicBezTo>
                <a:cubicBezTo>
                  <a:pt x="5456342" y="1204596"/>
                  <a:pt x="5653305" y="1239970"/>
                  <a:pt x="5854188" y="1247237"/>
                </a:cubicBezTo>
                <a:cubicBezTo>
                  <a:pt x="5882935" y="1248251"/>
                  <a:pt x="5911742" y="1248619"/>
                  <a:pt x="5940605" y="1248467"/>
                </a:cubicBezTo>
                <a:cubicBezTo>
                  <a:pt x="5927305" y="1248251"/>
                  <a:pt x="5914064" y="1247933"/>
                  <a:pt x="5900823" y="1247468"/>
                </a:cubicBezTo>
                <a:cubicBezTo>
                  <a:pt x="5694713" y="1240061"/>
                  <a:pt x="5492784" y="1203071"/>
                  <a:pt x="5299142" y="1139719"/>
                </a:cubicBezTo>
                <a:cubicBezTo>
                  <a:pt x="5230486" y="1117323"/>
                  <a:pt x="5162612" y="1091438"/>
                  <a:pt x="5095831" y="1062207"/>
                </a:cubicBezTo>
                <a:cubicBezTo>
                  <a:pt x="4797172" y="930753"/>
                  <a:pt x="4535344" y="742416"/>
                  <a:pt x="4250262" y="606707"/>
                </a:cubicBezTo>
                <a:cubicBezTo>
                  <a:pt x="4085095" y="528427"/>
                  <a:pt x="3917181" y="468099"/>
                  <a:pt x="3737344" y="430421"/>
                </a:cubicBezTo>
                <a:cubicBezTo>
                  <a:pt x="3726926" y="430190"/>
                  <a:pt x="3716483" y="430012"/>
                  <a:pt x="3706019" y="429914"/>
                </a:cubicBezTo>
                <a:close/>
                <a:moveTo>
                  <a:pt x="3679443" y="429755"/>
                </a:moveTo>
                <a:cubicBezTo>
                  <a:pt x="3663141" y="429774"/>
                  <a:pt x="3646775" y="429974"/>
                  <a:pt x="3630375" y="430289"/>
                </a:cubicBezTo>
                <a:cubicBezTo>
                  <a:pt x="3821310" y="470836"/>
                  <a:pt x="3998034" y="536694"/>
                  <a:pt x="4171488" y="621378"/>
                </a:cubicBezTo>
                <a:cubicBezTo>
                  <a:pt x="4456501" y="761136"/>
                  <a:pt x="4718550" y="950616"/>
                  <a:pt x="5018957" y="1080522"/>
                </a:cubicBezTo>
                <a:cubicBezTo>
                  <a:pt x="5086122" y="1109409"/>
                  <a:pt x="5154448" y="1134825"/>
                  <a:pt x="5223622" y="1156652"/>
                </a:cubicBezTo>
                <a:cubicBezTo>
                  <a:pt x="5408446" y="1215133"/>
                  <a:pt x="5600978" y="1249156"/>
                  <a:pt x="5797332" y="1256412"/>
                </a:cubicBezTo>
                <a:cubicBezTo>
                  <a:pt x="5876780" y="1259281"/>
                  <a:pt x="5956808" y="1257695"/>
                  <a:pt x="6037069" y="1251574"/>
                </a:cubicBezTo>
                <a:cubicBezTo>
                  <a:pt x="5975508" y="1254697"/>
                  <a:pt x="5914122" y="1255182"/>
                  <a:pt x="5853084" y="1253009"/>
                </a:cubicBezTo>
                <a:cubicBezTo>
                  <a:pt x="5651562" y="1245663"/>
                  <a:pt x="5454111" y="1210130"/>
                  <a:pt x="5264645" y="1149159"/>
                </a:cubicBezTo>
                <a:cubicBezTo>
                  <a:pt x="5195640" y="1127013"/>
                  <a:pt x="5127453" y="1101332"/>
                  <a:pt x="5060394" y="1072230"/>
                </a:cubicBezTo>
                <a:cubicBezTo>
                  <a:pt x="4760509" y="941366"/>
                  <a:pt x="4498525" y="752397"/>
                  <a:pt x="4213710" y="614784"/>
                </a:cubicBezTo>
                <a:cubicBezTo>
                  <a:pt x="4042113" y="532232"/>
                  <a:pt x="3867520" y="468645"/>
                  <a:pt x="3679443" y="429755"/>
                </a:cubicBezTo>
                <a:close/>
                <a:moveTo>
                  <a:pt x="3846462" y="429251"/>
                </a:moveTo>
                <a:cubicBezTo>
                  <a:pt x="3848925" y="429762"/>
                  <a:pt x="3851387" y="430277"/>
                  <a:pt x="3853845" y="430796"/>
                </a:cubicBezTo>
                <a:cubicBezTo>
                  <a:pt x="3855882" y="430947"/>
                  <a:pt x="3857927" y="431094"/>
                  <a:pt x="3859965" y="431253"/>
                </a:cubicBezTo>
                <a:cubicBezTo>
                  <a:pt x="3857474" y="430788"/>
                  <a:pt x="3855000" y="430304"/>
                  <a:pt x="3852509" y="429842"/>
                </a:cubicBezTo>
                <a:cubicBezTo>
                  <a:pt x="3850493" y="429641"/>
                  <a:pt x="3848478" y="429448"/>
                  <a:pt x="3846462" y="429251"/>
                </a:cubicBezTo>
                <a:close/>
                <a:moveTo>
                  <a:pt x="3372090" y="429225"/>
                </a:moveTo>
                <a:cubicBezTo>
                  <a:pt x="3348865" y="430950"/>
                  <a:pt x="3325577" y="432828"/>
                  <a:pt x="3302224" y="434880"/>
                </a:cubicBezTo>
                <a:cubicBezTo>
                  <a:pt x="3303305" y="435031"/>
                  <a:pt x="3304397" y="435163"/>
                  <a:pt x="3305477" y="435314"/>
                </a:cubicBezTo>
                <a:cubicBezTo>
                  <a:pt x="3320171" y="437374"/>
                  <a:pt x="3334747" y="439603"/>
                  <a:pt x="3349248" y="441950"/>
                </a:cubicBezTo>
                <a:cubicBezTo>
                  <a:pt x="3371701" y="439875"/>
                  <a:pt x="3394078" y="437979"/>
                  <a:pt x="3416407" y="436212"/>
                </a:cubicBezTo>
                <a:cubicBezTo>
                  <a:pt x="3401737" y="433725"/>
                  <a:pt x="3386951" y="431409"/>
                  <a:pt x="3372090" y="429225"/>
                </a:cubicBezTo>
                <a:close/>
                <a:moveTo>
                  <a:pt x="3202573" y="428713"/>
                </a:moveTo>
                <a:cubicBezTo>
                  <a:pt x="3175445" y="431204"/>
                  <a:pt x="3148244" y="433853"/>
                  <a:pt x="3120965" y="436639"/>
                </a:cubicBezTo>
                <a:cubicBezTo>
                  <a:pt x="3140385" y="438161"/>
                  <a:pt x="3159730" y="439898"/>
                  <a:pt x="3178994" y="441878"/>
                </a:cubicBezTo>
                <a:cubicBezTo>
                  <a:pt x="3204541" y="439179"/>
                  <a:pt x="3230025" y="436605"/>
                  <a:pt x="3255445" y="434171"/>
                </a:cubicBezTo>
                <a:cubicBezTo>
                  <a:pt x="3237894" y="432143"/>
                  <a:pt x="3220269" y="430338"/>
                  <a:pt x="3202573" y="428713"/>
                </a:cubicBezTo>
                <a:close/>
                <a:moveTo>
                  <a:pt x="455022" y="427401"/>
                </a:moveTo>
                <a:cubicBezTo>
                  <a:pt x="526130" y="439785"/>
                  <a:pt x="597649" y="451087"/>
                  <a:pt x="669611" y="461260"/>
                </a:cubicBezTo>
                <a:cubicBezTo>
                  <a:pt x="727565" y="467017"/>
                  <a:pt x="785583" y="472145"/>
                  <a:pt x="843635" y="476661"/>
                </a:cubicBezTo>
                <a:cubicBezTo>
                  <a:pt x="756127" y="467036"/>
                  <a:pt x="669291" y="455764"/>
                  <a:pt x="583090" y="442854"/>
                </a:cubicBezTo>
                <a:cubicBezTo>
                  <a:pt x="541798" y="438210"/>
                  <a:pt x="500547" y="433248"/>
                  <a:pt x="459342" y="427972"/>
                </a:cubicBezTo>
                <a:cubicBezTo>
                  <a:pt x="457902" y="427786"/>
                  <a:pt x="456463" y="427586"/>
                  <a:pt x="455022" y="427401"/>
                </a:cubicBezTo>
                <a:close/>
                <a:moveTo>
                  <a:pt x="3779095" y="423718"/>
                </a:moveTo>
                <a:cubicBezTo>
                  <a:pt x="3784768" y="424861"/>
                  <a:pt x="3790437" y="426023"/>
                  <a:pt x="3796089" y="427211"/>
                </a:cubicBezTo>
                <a:cubicBezTo>
                  <a:pt x="3801832" y="427488"/>
                  <a:pt x="3807564" y="427783"/>
                  <a:pt x="3813272" y="428112"/>
                </a:cubicBezTo>
                <a:cubicBezTo>
                  <a:pt x="3807615" y="427026"/>
                  <a:pt x="3801936" y="425981"/>
                  <a:pt x="3796256" y="424940"/>
                </a:cubicBezTo>
                <a:cubicBezTo>
                  <a:pt x="3790548" y="424516"/>
                  <a:pt x="3784833" y="424100"/>
                  <a:pt x="3779095" y="423718"/>
                </a:cubicBezTo>
                <a:close/>
                <a:moveTo>
                  <a:pt x="3461294" y="423525"/>
                </a:moveTo>
                <a:cubicBezTo>
                  <a:pt x="3439469" y="424675"/>
                  <a:pt x="3417586" y="426004"/>
                  <a:pt x="3395628" y="427518"/>
                </a:cubicBezTo>
                <a:cubicBezTo>
                  <a:pt x="3409641" y="429728"/>
                  <a:pt x="3423567" y="432086"/>
                  <a:pt x="3437413" y="434561"/>
                </a:cubicBezTo>
                <a:cubicBezTo>
                  <a:pt x="3458669" y="432979"/>
                  <a:pt x="3479854" y="431601"/>
                  <a:pt x="3500989" y="430356"/>
                </a:cubicBezTo>
                <a:cubicBezTo>
                  <a:pt x="3487823" y="427965"/>
                  <a:pt x="3474604" y="425674"/>
                  <a:pt x="3461294" y="423525"/>
                </a:cubicBezTo>
                <a:close/>
                <a:moveTo>
                  <a:pt x="2695561" y="423078"/>
                </a:moveTo>
                <a:cubicBezTo>
                  <a:pt x="2666244" y="424395"/>
                  <a:pt x="2636841" y="425890"/>
                  <a:pt x="2607356" y="427514"/>
                </a:cubicBezTo>
                <a:cubicBezTo>
                  <a:pt x="2546080" y="433271"/>
                  <a:pt x="2484567" y="439100"/>
                  <a:pt x="2422937" y="444746"/>
                </a:cubicBezTo>
                <a:cubicBezTo>
                  <a:pt x="2465936" y="442078"/>
                  <a:pt x="2508790" y="439565"/>
                  <a:pt x="2551469" y="437268"/>
                </a:cubicBezTo>
                <a:cubicBezTo>
                  <a:pt x="2599627" y="432541"/>
                  <a:pt x="2647678" y="427775"/>
                  <a:pt x="2695561" y="423078"/>
                </a:cubicBezTo>
                <a:close/>
                <a:moveTo>
                  <a:pt x="3118363" y="422427"/>
                </a:moveTo>
                <a:cubicBezTo>
                  <a:pt x="3088809" y="425149"/>
                  <a:pt x="3059173" y="428032"/>
                  <a:pt x="3029450" y="431049"/>
                </a:cubicBezTo>
                <a:cubicBezTo>
                  <a:pt x="3045548" y="431776"/>
                  <a:pt x="3061611" y="432586"/>
                  <a:pt x="3077611" y="433574"/>
                </a:cubicBezTo>
                <a:cubicBezTo>
                  <a:pt x="3082652" y="433888"/>
                  <a:pt x="3087682" y="434240"/>
                  <a:pt x="3092717" y="434581"/>
                </a:cubicBezTo>
                <a:cubicBezTo>
                  <a:pt x="3120135" y="431704"/>
                  <a:pt x="3147489" y="428937"/>
                  <a:pt x="3174766" y="426322"/>
                </a:cubicBezTo>
                <a:cubicBezTo>
                  <a:pt x="3157204" y="424913"/>
                  <a:pt x="3139584" y="423668"/>
                  <a:pt x="3121889" y="422617"/>
                </a:cubicBezTo>
                <a:cubicBezTo>
                  <a:pt x="3120715" y="422545"/>
                  <a:pt x="3119536" y="422495"/>
                  <a:pt x="3118363" y="422427"/>
                </a:cubicBezTo>
                <a:close/>
                <a:moveTo>
                  <a:pt x="3715317" y="420459"/>
                </a:moveTo>
                <a:cubicBezTo>
                  <a:pt x="3723249" y="422018"/>
                  <a:pt x="3731154" y="423623"/>
                  <a:pt x="3739040" y="425269"/>
                </a:cubicBezTo>
                <a:cubicBezTo>
                  <a:pt x="3745505" y="425413"/>
                  <a:pt x="3751985" y="425500"/>
                  <a:pt x="3758432" y="425697"/>
                </a:cubicBezTo>
                <a:cubicBezTo>
                  <a:pt x="3759610" y="425735"/>
                  <a:pt x="3760783" y="425795"/>
                  <a:pt x="3761963" y="425833"/>
                </a:cubicBezTo>
                <a:cubicBezTo>
                  <a:pt x="3754187" y="424323"/>
                  <a:pt x="3746393" y="422855"/>
                  <a:pt x="3738575" y="421431"/>
                </a:cubicBezTo>
                <a:cubicBezTo>
                  <a:pt x="3730834" y="421064"/>
                  <a:pt x="3723081" y="420743"/>
                  <a:pt x="3715317" y="420459"/>
                </a:cubicBezTo>
                <a:close/>
                <a:moveTo>
                  <a:pt x="3303079" y="420300"/>
                </a:moveTo>
                <a:cubicBezTo>
                  <a:pt x="3278797" y="422105"/>
                  <a:pt x="3254434" y="424100"/>
                  <a:pt x="3230013" y="426238"/>
                </a:cubicBezTo>
                <a:cubicBezTo>
                  <a:pt x="3246612" y="427949"/>
                  <a:pt x="3263152" y="429827"/>
                  <a:pt x="3279628" y="431905"/>
                </a:cubicBezTo>
                <a:cubicBezTo>
                  <a:pt x="3302747" y="429777"/>
                  <a:pt x="3325821" y="427771"/>
                  <a:pt x="3348819" y="425947"/>
                </a:cubicBezTo>
                <a:cubicBezTo>
                  <a:pt x="3346489" y="425629"/>
                  <a:pt x="3344179" y="425288"/>
                  <a:pt x="3341844" y="424982"/>
                </a:cubicBezTo>
                <a:cubicBezTo>
                  <a:pt x="3328969" y="423290"/>
                  <a:pt x="3316035" y="421753"/>
                  <a:pt x="3303079" y="420300"/>
                </a:cubicBezTo>
                <a:close/>
                <a:moveTo>
                  <a:pt x="3548337" y="419986"/>
                </a:moveTo>
                <a:cubicBezTo>
                  <a:pt x="3527651" y="420546"/>
                  <a:pt x="3506877" y="421359"/>
                  <a:pt x="3486051" y="422317"/>
                </a:cubicBezTo>
                <a:cubicBezTo>
                  <a:pt x="3498462" y="424460"/>
                  <a:pt x="3510786" y="426742"/>
                  <a:pt x="3523069" y="429096"/>
                </a:cubicBezTo>
                <a:cubicBezTo>
                  <a:pt x="3543499" y="428017"/>
                  <a:pt x="3563855" y="427143"/>
                  <a:pt x="3584159" y="426439"/>
                </a:cubicBezTo>
                <a:cubicBezTo>
                  <a:pt x="3572277" y="424183"/>
                  <a:pt x="3560330" y="422045"/>
                  <a:pt x="3548337" y="419986"/>
                </a:cubicBezTo>
                <a:close/>
                <a:moveTo>
                  <a:pt x="293044" y="419910"/>
                </a:moveTo>
                <a:cubicBezTo>
                  <a:pt x="360126" y="433903"/>
                  <a:pt x="427535" y="446965"/>
                  <a:pt x="495326" y="459012"/>
                </a:cubicBezTo>
                <a:cubicBezTo>
                  <a:pt x="547188" y="465166"/>
                  <a:pt x="599101" y="470855"/>
                  <a:pt x="651074" y="476025"/>
                </a:cubicBezTo>
                <a:cubicBezTo>
                  <a:pt x="573815" y="464538"/>
                  <a:pt x="497063" y="451745"/>
                  <a:pt x="420781" y="437703"/>
                </a:cubicBezTo>
                <a:cubicBezTo>
                  <a:pt x="378084" y="432139"/>
                  <a:pt x="335508" y="426193"/>
                  <a:pt x="293044" y="419910"/>
                </a:cubicBezTo>
                <a:close/>
                <a:moveTo>
                  <a:pt x="3653431" y="419089"/>
                </a:moveTo>
                <a:cubicBezTo>
                  <a:pt x="3662677" y="420864"/>
                  <a:pt x="3671882" y="422715"/>
                  <a:pt x="3681063" y="424607"/>
                </a:cubicBezTo>
                <a:cubicBezTo>
                  <a:pt x="3690530" y="424596"/>
                  <a:pt x="3699961" y="424675"/>
                  <a:pt x="3709393" y="424770"/>
                </a:cubicBezTo>
                <a:cubicBezTo>
                  <a:pt x="3700100" y="422957"/>
                  <a:pt x="3690768" y="421220"/>
                  <a:pt x="3681412" y="419532"/>
                </a:cubicBezTo>
                <a:cubicBezTo>
                  <a:pt x="3672102" y="419331"/>
                  <a:pt x="3662775" y="419183"/>
                  <a:pt x="3653431" y="419089"/>
                </a:cubicBezTo>
                <a:close/>
                <a:moveTo>
                  <a:pt x="3623087" y="418918"/>
                </a:moveTo>
                <a:cubicBezTo>
                  <a:pt x="3607244" y="418941"/>
                  <a:pt x="3591348" y="419127"/>
                  <a:pt x="3575418" y="419418"/>
                </a:cubicBezTo>
                <a:cubicBezTo>
                  <a:pt x="3586371" y="421436"/>
                  <a:pt x="3597296" y="423506"/>
                  <a:pt x="3608155" y="425686"/>
                </a:cubicBezTo>
                <a:cubicBezTo>
                  <a:pt x="3623754" y="425266"/>
                  <a:pt x="3639307" y="424985"/>
                  <a:pt x="3654825" y="424819"/>
                </a:cubicBezTo>
                <a:cubicBezTo>
                  <a:pt x="3644290" y="422771"/>
                  <a:pt x="3633709" y="420807"/>
                  <a:pt x="3623087" y="418918"/>
                </a:cubicBezTo>
                <a:close/>
                <a:moveTo>
                  <a:pt x="3023242" y="418479"/>
                </a:moveTo>
                <a:cubicBezTo>
                  <a:pt x="2996288" y="420981"/>
                  <a:pt x="2969266" y="423596"/>
                  <a:pt x="2942185" y="426295"/>
                </a:cubicBezTo>
                <a:cubicBezTo>
                  <a:pt x="2936627" y="426859"/>
                  <a:pt x="2931052" y="427446"/>
                  <a:pt x="2925488" y="428017"/>
                </a:cubicBezTo>
                <a:cubicBezTo>
                  <a:pt x="2948620" y="428339"/>
                  <a:pt x="2971671" y="428892"/>
                  <a:pt x="2994627" y="429675"/>
                </a:cubicBezTo>
                <a:cubicBezTo>
                  <a:pt x="3024553" y="426553"/>
                  <a:pt x="3054404" y="423540"/>
                  <a:pt x="3084180" y="420671"/>
                </a:cubicBezTo>
                <a:cubicBezTo>
                  <a:pt x="3063941" y="419744"/>
                  <a:pt x="3043626" y="419009"/>
                  <a:pt x="3023242" y="418479"/>
                </a:cubicBezTo>
                <a:close/>
                <a:moveTo>
                  <a:pt x="2854357" y="417976"/>
                </a:moveTo>
                <a:cubicBezTo>
                  <a:pt x="2829669" y="418407"/>
                  <a:pt x="2804900" y="419032"/>
                  <a:pt x="2780061" y="419823"/>
                </a:cubicBezTo>
                <a:cubicBezTo>
                  <a:pt x="2736064" y="424024"/>
                  <a:pt x="2691885" y="428350"/>
                  <a:pt x="2647574" y="432718"/>
                </a:cubicBezTo>
                <a:cubicBezTo>
                  <a:pt x="2678644" y="431431"/>
                  <a:pt x="2709621" y="430345"/>
                  <a:pt x="2740494" y="429509"/>
                </a:cubicBezTo>
                <a:cubicBezTo>
                  <a:pt x="2778568" y="425595"/>
                  <a:pt x="2816539" y="421731"/>
                  <a:pt x="2854357" y="417976"/>
                </a:cubicBezTo>
                <a:close/>
                <a:moveTo>
                  <a:pt x="2911765" y="417351"/>
                </a:moveTo>
                <a:cubicBezTo>
                  <a:pt x="2908170" y="417688"/>
                  <a:pt x="2904581" y="418014"/>
                  <a:pt x="2900986" y="418354"/>
                </a:cubicBezTo>
                <a:cubicBezTo>
                  <a:pt x="2900986" y="418354"/>
                  <a:pt x="2900991" y="418354"/>
                  <a:pt x="2900991" y="418354"/>
                </a:cubicBezTo>
                <a:cubicBezTo>
                  <a:pt x="2868011" y="421541"/>
                  <a:pt x="2834908" y="424838"/>
                  <a:pt x="2801706" y="428199"/>
                </a:cubicBezTo>
                <a:cubicBezTo>
                  <a:pt x="2828304" y="427786"/>
                  <a:pt x="2854816" y="427597"/>
                  <a:pt x="2881241" y="427662"/>
                </a:cubicBezTo>
                <a:cubicBezTo>
                  <a:pt x="2901567" y="425531"/>
                  <a:pt x="2921865" y="423415"/>
                  <a:pt x="2942104" y="421349"/>
                </a:cubicBezTo>
                <a:cubicBezTo>
                  <a:pt x="2942104" y="421349"/>
                  <a:pt x="2942110" y="421349"/>
                  <a:pt x="2942110" y="421349"/>
                </a:cubicBezTo>
                <a:cubicBezTo>
                  <a:pt x="2954654" y="420096"/>
                  <a:pt x="2967187" y="418861"/>
                  <a:pt x="2979707" y="417647"/>
                </a:cubicBezTo>
                <a:cubicBezTo>
                  <a:pt x="2957139" y="417344"/>
                  <a:pt x="2934490" y="417253"/>
                  <a:pt x="2911765" y="417351"/>
                </a:cubicBezTo>
                <a:close/>
                <a:moveTo>
                  <a:pt x="7756455" y="415712"/>
                </a:moveTo>
                <a:cubicBezTo>
                  <a:pt x="7727649" y="431352"/>
                  <a:pt x="7699018" y="447396"/>
                  <a:pt x="7670560" y="463894"/>
                </a:cubicBezTo>
                <a:cubicBezTo>
                  <a:pt x="7426585" y="605677"/>
                  <a:pt x="7207350" y="776839"/>
                  <a:pt x="6985153" y="933668"/>
                </a:cubicBezTo>
                <a:cubicBezTo>
                  <a:pt x="7037653" y="901458"/>
                  <a:pt x="7089747" y="867700"/>
                  <a:pt x="7141665" y="832886"/>
                </a:cubicBezTo>
                <a:cubicBezTo>
                  <a:pt x="7342723" y="697992"/>
                  <a:pt x="7541342" y="547897"/>
                  <a:pt x="7756455" y="415712"/>
                </a:cubicBezTo>
                <a:close/>
                <a:moveTo>
                  <a:pt x="3732676" y="414918"/>
                </a:moveTo>
                <a:cubicBezTo>
                  <a:pt x="3735207" y="415368"/>
                  <a:pt x="3737727" y="415834"/>
                  <a:pt x="3740254" y="416291"/>
                </a:cubicBezTo>
                <a:cubicBezTo>
                  <a:pt x="3742786" y="416409"/>
                  <a:pt x="3745324" y="416526"/>
                  <a:pt x="3747856" y="416655"/>
                </a:cubicBezTo>
                <a:cubicBezTo>
                  <a:pt x="3745382" y="416262"/>
                  <a:pt x="3742920" y="415845"/>
                  <a:pt x="3740440" y="415463"/>
                </a:cubicBezTo>
                <a:cubicBezTo>
                  <a:pt x="3737855" y="415274"/>
                  <a:pt x="3735265" y="415099"/>
                  <a:pt x="3732676" y="414918"/>
                </a:cubicBezTo>
                <a:close/>
                <a:moveTo>
                  <a:pt x="3397614" y="414289"/>
                </a:moveTo>
                <a:cubicBezTo>
                  <a:pt x="3375260" y="415471"/>
                  <a:pt x="3352838" y="416841"/>
                  <a:pt x="3330339" y="418381"/>
                </a:cubicBezTo>
                <a:cubicBezTo>
                  <a:pt x="3334730" y="418926"/>
                  <a:pt x="3339143" y="419396"/>
                  <a:pt x="3343528" y="419970"/>
                </a:cubicBezTo>
                <a:cubicBezTo>
                  <a:pt x="3353453" y="421277"/>
                  <a:pt x="3363314" y="422673"/>
                  <a:pt x="3373146" y="424111"/>
                </a:cubicBezTo>
                <a:cubicBezTo>
                  <a:pt x="3394588" y="422522"/>
                  <a:pt x="3415983" y="421064"/>
                  <a:pt x="3437302" y="419801"/>
                </a:cubicBezTo>
                <a:cubicBezTo>
                  <a:pt x="3424154" y="417836"/>
                  <a:pt x="3410919" y="416015"/>
                  <a:pt x="3397614" y="414289"/>
                </a:cubicBezTo>
                <a:close/>
                <a:moveTo>
                  <a:pt x="2703355" y="413649"/>
                </a:moveTo>
                <a:cubicBezTo>
                  <a:pt x="2689161" y="414426"/>
                  <a:pt x="2674950" y="415247"/>
                  <a:pt x="2660722" y="416088"/>
                </a:cubicBezTo>
                <a:cubicBezTo>
                  <a:pt x="2622781" y="419396"/>
                  <a:pt x="2584724" y="422783"/>
                  <a:pt x="2546568" y="426204"/>
                </a:cubicBezTo>
                <a:cubicBezTo>
                  <a:pt x="2564700" y="425084"/>
                  <a:pt x="2582807" y="423990"/>
                  <a:pt x="2600875" y="422945"/>
                </a:cubicBezTo>
                <a:cubicBezTo>
                  <a:pt x="2603017" y="422825"/>
                  <a:pt x="2605155" y="422715"/>
                  <a:pt x="2607298" y="422597"/>
                </a:cubicBezTo>
                <a:cubicBezTo>
                  <a:pt x="2639390" y="419577"/>
                  <a:pt x="2671413" y="416587"/>
                  <a:pt x="2703355" y="413649"/>
                </a:cubicBezTo>
                <a:close/>
                <a:moveTo>
                  <a:pt x="3227946" y="413214"/>
                </a:moveTo>
                <a:cubicBezTo>
                  <a:pt x="3202492" y="415122"/>
                  <a:pt x="3176955" y="417215"/>
                  <a:pt x="3151350" y="419460"/>
                </a:cubicBezTo>
                <a:cubicBezTo>
                  <a:pt x="3168738" y="420678"/>
                  <a:pt x="3186057" y="422075"/>
                  <a:pt x="3203310" y="423650"/>
                </a:cubicBezTo>
                <a:cubicBezTo>
                  <a:pt x="3227388" y="421436"/>
                  <a:pt x="3251408" y="419358"/>
                  <a:pt x="3275365" y="417442"/>
                </a:cubicBezTo>
                <a:cubicBezTo>
                  <a:pt x="3259614" y="415879"/>
                  <a:pt x="3243813" y="414460"/>
                  <a:pt x="3227946" y="413214"/>
                </a:cubicBezTo>
                <a:close/>
                <a:moveTo>
                  <a:pt x="3665482" y="411284"/>
                </a:moveTo>
                <a:cubicBezTo>
                  <a:pt x="3671336" y="412287"/>
                  <a:pt x="3677167" y="413336"/>
                  <a:pt x="3682998" y="414388"/>
                </a:cubicBezTo>
                <a:cubicBezTo>
                  <a:pt x="3688764" y="414513"/>
                  <a:pt x="3694536" y="414634"/>
                  <a:pt x="3700298" y="414800"/>
                </a:cubicBezTo>
                <a:cubicBezTo>
                  <a:pt x="3694328" y="413828"/>
                  <a:pt x="3688335" y="412896"/>
                  <a:pt x="3682329" y="411973"/>
                </a:cubicBezTo>
                <a:cubicBezTo>
                  <a:pt x="3676725" y="411712"/>
                  <a:pt x="3671104" y="411504"/>
                  <a:pt x="3665482" y="411284"/>
                </a:cubicBezTo>
                <a:close/>
                <a:moveTo>
                  <a:pt x="3488636" y="410622"/>
                </a:moveTo>
                <a:cubicBezTo>
                  <a:pt x="3467775" y="411186"/>
                  <a:pt x="3446850" y="411917"/>
                  <a:pt x="3425850" y="412870"/>
                </a:cubicBezTo>
                <a:cubicBezTo>
                  <a:pt x="3438127" y="414619"/>
                  <a:pt x="3450358" y="416443"/>
                  <a:pt x="3462507" y="418396"/>
                </a:cubicBezTo>
                <a:cubicBezTo>
                  <a:pt x="3482607" y="417336"/>
                  <a:pt x="3502643" y="416455"/>
                  <a:pt x="3522627" y="415743"/>
                </a:cubicBezTo>
                <a:cubicBezTo>
                  <a:pt x="3511349" y="413953"/>
                  <a:pt x="3500025" y="412238"/>
                  <a:pt x="3488636" y="410622"/>
                </a:cubicBezTo>
                <a:close/>
                <a:moveTo>
                  <a:pt x="3600756" y="409706"/>
                </a:moveTo>
                <a:cubicBezTo>
                  <a:pt x="3608708" y="411020"/>
                  <a:pt x="3616640" y="412378"/>
                  <a:pt x="3624544" y="413779"/>
                </a:cubicBezTo>
                <a:cubicBezTo>
                  <a:pt x="3632612" y="413767"/>
                  <a:pt x="3640655" y="413836"/>
                  <a:pt x="3648698" y="413895"/>
                </a:cubicBezTo>
                <a:cubicBezTo>
                  <a:pt x="3640655" y="412575"/>
                  <a:pt x="3632588" y="411303"/>
                  <a:pt x="3624497" y="410073"/>
                </a:cubicBezTo>
                <a:cubicBezTo>
                  <a:pt x="3616600" y="409906"/>
                  <a:pt x="3608678" y="409800"/>
                  <a:pt x="3600756" y="409706"/>
                </a:cubicBezTo>
                <a:close/>
                <a:moveTo>
                  <a:pt x="3565365" y="409513"/>
                </a:moveTo>
                <a:cubicBezTo>
                  <a:pt x="3550179" y="409536"/>
                  <a:pt x="3534950" y="409683"/>
                  <a:pt x="3519682" y="409944"/>
                </a:cubicBezTo>
                <a:cubicBezTo>
                  <a:pt x="3529725" y="411507"/>
                  <a:pt x="3539719" y="413142"/>
                  <a:pt x="3549673" y="414846"/>
                </a:cubicBezTo>
                <a:cubicBezTo>
                  <a:pt x="3564494" y="414445"/>
                  <a:pt x="3579275" y="414161"/>
                  <a:pt x="3594025" y="413979"/>
                </a:cubicBezTo>
                <a:cubicBezTo>
                  <a:pt x="3584507" y="412427"/>
                  <a:pt x="3574954" y="410940"/>
                  <a:pt x="3565365" y="409513"/>
                </a:cubicBezTo>
                <a:close/>
                <a:moveTo>
                  <a:pt x="3145833" y="408056"/>
                </a:moveTo>
                <a:cubicBezTo>
                  <a:pt x="3118695" y="410126"/>
                  <a:pt x="3091469" y="412370"/>
                  <a:pt x="3064167" y="414778"/>
                </a:cubicBezTo>
                <a:cubicBezTo>
                  <a:pt x="3082485" y="415486"/>
                  <a:pt x="3100743" y="416349"/>
                  <a:pt x="3118932" y="417397"/>
                </a:cubicBezTo>
                <a:cubicBezTo>
                  <a:pt x="3144207" y="415066"/>
                  <a:pt x="3169418" y="412870"/>
                  <a:pt x="3194558" y="410830"/>
                </a:cubicBezTo>
                <a:cubicBezTo>
                  <a:pt x="3187124" y="410346"/>
                  <a:pt x="3179708" y="409804"/>
                  <a:pt x="3172251" y="409384"/>
                </a:cubicBezTo>
                <a:cubicBezTo>
                  <a:pt x="3163464" y="408888"/>
                  <a:pt x="3154649" y="408468"/>
                  <a:pt x="3145833" y="408056"/>
                </a:cubicBezTo>
                <a:close/>
                <a:moveTo>
                  <a:pt x="400663" y="407938"/>
                </a:moveTo>
                <a:cubicBezTo>
                  <a:pt x="461364" y="418714"/>
                  <a:pt x="522337" y="428733"/>
                  <a:pt x="583636" y="437919"/>
                </a:cubicBezTo>
                <a:cubicBezTo>
                  <a:pt x="629574" y="443089"/>
                  <a:pt x="675559" y="447846"/>
                  <a:pt x="721578" y="452233"/>
                </a:cubicBezTo>
                <a:cubicBezTo>
                  <a:pt x="649499" y="443270"/>
                  <a:pt x="577869" y="433165"/>
                  <a:pt x="506645" y="422003"/>
                </a:cubicBezTo>
                <a:cubicBezTo>
                  <a:pt x="503690" y="421636"/>
                  <a:pt x="500739" y="421280"/>
                  <a:pt x="497783" y="420909"/>
                </a:cubicBezTo>
                <a:cubicBezTo>
                  <a:pt x="465331" y="416806"/>
                  <a:pt x="432964" y="412461"/>
                  <a:pt x="400663" y="407938"/>
                </a:cubicBezTo>
                <a:close/>
                <a:moveTo>
                  <a:pt x="3329253" y="406663"/>
                </a:moveTo>
                <a:cubicBezTo>
                  <a:pt x="3306552" y="407878"/>
                  <a:pt x="3283785" y="409259"/>
                  <a:pt x="3260945" y="410823"/>
                </a:cubicBezTo>
                <a:cubicBezTo>
                  <a:pt x="3275347" y="412147"/>
                  <a:pt x="3289698" y="413608"/>
                  <a:pt x="3304008" y="415205"/>
                </a:cubicBezTo>
                <a:cubicBezTo>
                  <a:pt x="3325768" y="413590"/>
                  <a:pt x="3347455" y="412158"/>
                  <a:pt x="3369093" y="410856"/>
                </a:cubicBezTo>
                <a:cubicBezTo>
                  <a:pt x="3355858" y="409339"/>
                  <a:pt x="3342576" y="407938"/>
                  <a:pt x="3329253" y="406663"/>
                </a:cubicBezTo>
                <a:close/>
                <a:moveTo>
                  <a:pt x="2869416" y="406561"/>
                </a:moveTo>
                <a:cubicBezTo>
                  <a:pt x="2852580" y="407041"/>
                  <a:pt x="2835703" y="407613"/>
                  <a:pt x="2818804" y="408253"/>
                </a:cubicBezTo>
                <a:cubicBezTo>
                  <a:pt x="2785649" y="411114"/>
                  <a:pt x="2752359" y="414089"/>
                  <a:pt x="2718983" y="417139"/>
                </a:cubicBezTo>
                <a:cubicBezTo>
                  <a:pt x="2739426" y="416284"/>
                  <a:pt x="2759822" y="415527"/>
                  <a:pt x="2780178" y="414876"/>
                </a:cubicBezTo>
                <a:cubicBezTo>
                  <a:pt x="2806967" y="412317"/>
                  <a:pt x="2833705" y="409793"/>
                  <a:pt x="2860356" y="407356"/>
                </a:cubicBezTo>
                <a:cubicBezTo>
                  <a:pt x="2860356" y="407356"/>
                  <a:pt x="2860362" y="407356"/>
                  <a:pt x="2860362" y="407356"/>
                </a:cubicBezTo>
                <a:cubicBezTo>
                  <a:pt x="2863382" y="407087"/>
                  <a:pt x="2866396" y="406829"/>
                  <a:pt x="2869416" y="406561"/>
                </a:cubicBezTo>
                <a:close/>
                <a:moveTo>
                  <a:pt x="3051948" y="405160"/>
                </a:moveTo>
                <a:cubicBezTo>
                  <a:pt x="3023137" y="407423"/>
                  <a:pt x="2994232" y="409884"/>
                  <a:pt x="2965252" y="412465"/>
                </a:cubicBezTo>
                <a:cubicBezTo>
                  <a:pt x="2984789" y="412643"/>
                  <a:pt x="3004262" y="412976"/>
                  <a:pt x="3023677" y="413475"/>
                </a:cubicBezTo>
                <a:cubicBezTo>
                  <a:pt x="3050525" y="410981"/>
                  <a:pt x="3077309" y="408612"/>
                  <a:pt x="3104019" y="406398"/>
                </a:cubicBezTo>
                <a:cubicBezTo>
                  <a:pt x="3086718" y="405838"/>
                  <a:pt x="3069354" y="405440"/>
                  <a:pt x="3051948" y="405160"/>
                </a:cubicBezTo>
                <a:close/>
                <a:moveTo>
                  <a:pt x="2997357" y="404702"/>
                </a:moveTo>
                <a:cubicBezTo>
                  <a:pt x="2980364" y="404687"/>
                  <a:pt x="2963330" y="404767"/>
                  <a:pt x="2946250" y="404975"/>
                </a:cubicBezTo>
                <a:cubicBezTo>
                  <a:pt x="2917707" y="407291"/>
                  <a:pt x="2889098" y="409736"/>
                  <a:pt x="2860409" y="412295"/>
                </a:cubicBezTo>
                <a:cubicBezTo>
                  <a:pt x="2857656" y="412545"/>
                  <a:pt x="2854898" y="412806"/>
                  <a:pt x="2852150" y="413059"/>
                </a:cubicBezTo>
                <a:cubicBezTo>
                  <a:pt x="2872164" y="412696"/>
                  <a:pt x="2892124" y="412465"/>
                  <a:pt x="2912033" y="412374"/>
                </a:cubicBezTo>
                <a:cubicBezTo>
                  <a:pt x="2940542" y="409702"/>
                  <a:pt x="2968987" y="407136"/>
                  <a:pt x="2997357" y="404702"/>
                </a:cubicBezTo>
                <a:close/>
                <a:moveTo>
                  <a:pt x="3618354" y="403775"/>
                </a:moveTo>
                <a:cubicBezTo>
                  <a:pt x="3620909" y="404153"/>
                  <a:pt x="3623452" y="404562"/>
                  <a:pt x="3626002" y="404948"/>
                </a:cubicBezTo>
                <a:cubicBezTo>
                  <a:pt x="3628767" y="405005"/>
                  <a:pt x="3631513" y="405092"/>
                  <a:pt x="3634271" y="405160"/>
                </a:cubicBezTo>
                <a:cubicBezTo>
                  <a:pt x="3631594" y="404812"/>
                  <a:pt x="3628918" y="404460"/>
                  <a:pt x="3626234" y="404123"/>
                </a:cubicBezTo>
                <a:cubicBezTo>
                  <a:pt x="3623609" y="404002"/>
                  <a:pt x="3620979" y="403889"/>
                  <a:pt x="3618354" y="403775"/>
                </a:cubicBezTo>
                <a:close/>
                <a:moveTo>
                  <a:pt x="3425711" y="402738"/>
                </a:moveTo>
                <a:cubicBezTo>
                  <a:pt x="3404984" y="403310"/>
                  <a:pt x="3384193" y="404066"/>
                  <a:pt x="3363332" y="405001"/>
                </a:cubicBezTo>
                <a:cubicBezTo>
                  <a:pt x="3371236" y="405875"/>
                  <a:pt x="3379146" y="406712"/>
                  <a:pt x="3387020" y="407677"/>
                </a:cubicBezTo>
                <a:cubicBezTo>
                  <a:pt x="3390923" y="408158"/>
                  <a:pt x="3394803" y="408684"/>
                  <a:pt x="3398694" y="409188"/>
                </a:cubicBezTo>
                <a:cubicBezTo>
                  <a:pt x="3418503" y="408143"/>
                  <a:pt x="3438261" y="407227"/>
                  <a:pt x="3457954" y="406504"/>
                </a:cubicBezTo>
                <a:cubicBezTo>
                  <a:pt x="3450271" y="405531"/>
                  <a:pt x="3442564" y="404589"/>
                  <a:pt x="3434828" y="403699"/>
                </a:cubicBezTo>
                <a:cubicBezTo>
                  <a:pt x="3431803" y="403351"/>
                  <a:pt x="3428748" y="403071"/>
                  <a:pt x="3425711" y="402738"/>
                </a:cubicBezTo>
                <a:close/>
                <a:moveTo>
                  <a:pt x="3548959" y="401829"/>
                </a:moveTo>
                <a:cubicBezTo>
                  <a:pt x="3554900" y="402659"/>
                  <a:pt x="3560824" y="403514"/>
                  <a:pt x="3566736" y="404388"/>
                </a:cubicBezTo>
                <a:cubicBezTo>
                  <a:pt x="3572677" y="404381"/>
                  <a:pt x="3578618" y="404361"/>
                  <a:pt x="3584547" y="404392"/>
                </a:cubicBezTo>
                <a:cubicBezTo>
                  <a:pt x="3578601" y="403608"/>
                  <a:pt x="3572659" y="402821"/>
                  <a:pt x="3566683" y="402083"/>
                </a:cubicBezTo>
                <a:cubicBezTo>
                  <a:pt x="3560789" y="401958"/>
                  <a:pt x="3554871" y="401916"/>
                  <a:pt x="3548959" y="401829"/>
                </a:cubicBezTo>
                <a:close/>
                <a:moveTo>
                  <a:pt x="3506221" y="401557"/>
                </a:moveTo>
                <a:cubicBezTo>
                  <a:pt x="3491946" y="401580"/>
                  <a:pt x="3477636" y="401693"/>
                  <a:pt x="3463286" y="401921"/>
                </a:cubicBezTo>
                <a:cubicBezTo>
                  <a:pt x="3472188" y="403059"/>
                  <a:pt x="3481051" y="404260"/>
                  <a:pt x="3489884" y="405505"/>
                </a:cubicBezTo>
                <a:cubicBezTo>
                  <a:pt x="3503591" y="405134"/>
                  <a:pt x="3517267" y="404846"/>
                  <a:pt x="3530915" y="404657"/>
                </a:cubicBezTo>
                <a:cubicBezTo>
                  <a:pt x="3522714" y="403578"/>
                  <a:pt x="3514480" y="402545"/>
                  <a:pt x="3506221" y="401557"/>
                </a:cubicBezTo>
                <a:close/>
                <a:moveTo>
                  <a:pt x="3255729" y="400785"/>
                </a:moveTo>
                <a:cubicBezTo>
                  <a:pt x="3232447" y="402060"/>
                  <a:pt x="3209089" y="403536"/>
                  <a:pt x="3185672" y="405160"/>
                </a:cubicBezTo>
                <a:cubicBezTo>
                  <a:pt x="3200064" y="406038"/>
                  <a:pt x="3214420" y="407038"/>
                  <a:pt x="3228730" y="408154"/>
                </a:cubicBezTo>
                <a:cubicBezTo>
                  <a:pt x="3250799" y="406496"/>
                  <a:pt x="3272816" y="404967"/>
                  <a:pt x="3294768" y="403612"/>
                </a:cubicBezTo>
                <a:cubicBezTo>
                  <a:pt x="3281793" y="402567"/>
                  <a:pt x="3268779" y="401621"/>
                  <a:pt x="3255729" y="400785"/>
                </a:cubicBezTo>
                <a:close/>
                <a:moveTo>
                  <a:pt x="2854438" y="400365"/>
                </a:moveTo>
                <a:cubicBezTo>
                  <a:pt x="2839978" y="401401"/>
                  <a:pt x="2825483" y="402488"/>
                  <a:pt x="2810981" y="403597"/>
                </a:cubicBezTo>
                <a:cubicBezTo>
                  <a:pt x="2813640" y="403491"/>
                  <a:pt x="2816289" y="403404"/>
                  <a:pt x="2818943" y="403302"/>
                </a:cubicBezTo>
                <a:cubicBezTo>
                  <a:pt x="2819605" y="403245"/>
                  <a:pt x="2820267" y="403184"/>
                  <a:pt x="2820930" y="403128"/>
                </a:cubicBezTo>
                <a:cubicBezTo>
                  <a:pt x="2820930" y="403128"/>
                  <a:pt x="2820935" y="403128"/>
                  <a:pt x="2820930" y="403131"/>
                </a:cubicBezTo>
                <a:cubicBezTo>
                  <a:pt x="2832108" y="402189"/>
                  <a:pt x="2843277" y="401273"/>
                  <a:pt x="2854438" y="400365"/>
                </a:cubicBezTo>
                <a:close/>
                <a:moveTo>
                  <a:pt x="3173907" y="396796"/>
                </a:moveTo>
                <a:cubicBezTo>
                  <a:pt x="3150456" y="398147"/>
                  <a:pt x="3126929" y="399672"/>
                  <a:pt x="3103345" y="401337"/>
                </a:cubicBezTo>
                <a:cubicBezTo>
                  <a:pt x="3117754" y="401795"/>
                  <a:pt x="3132127" y="402356"/>
                  <a:pt x="3146466" y="403018"/>
                </a:cubicBezTo>
                <a:cubicBezTo>
                  <a:pt x="3168454" y="401337"/>
                  <a:pt x="3190406" y="399759"/>
                  <a:pt x="3212283" y="398351"/>
                </a:cubicBezTo>
                <a:cubicBezTo>
                  <a:pt x="3199524" y="397749"/>
                  <a:pt x="3186729" y="397231"/>
                  <a:pt x="3173907" y="396796"/>
                </a:cubicBezTo>
                <a:close/>
                <a:moveTo>
                  <a:pt x="3358971" y="396432"/>
                </a:moveTo>
                <a:cubicBezTo>
                  <a:pt x="3338615" y="397015"/>
                  <a:pt x="3318190" y="397783"/>
                  <a:pt x="3297707" y="398703"/>
                </a:cubicBezTo>
                <a:cubicBezTo>
                  <a:pt x="3308561" y="399581"/>
                  <a:pt x="3319380" y="400554"/>
                  <a:pt x="3330182" y="401583"/>
                </a:cubicBezTo>
                <a:cubicBezTo>
                  <a:pt x="3349463" y="400550"/>
                  <a:pt x="3368692" y="399672"/>
                  <a:pt x="3387875" y="398930"/>
                </a:cubicBezTo>
                <a:cubicBezTo>
                  <a:pt x="3378252" y="398049"/>
                  <a:pt x="3368629" y="397193"/>
                  <a:pt x="3358971" y="396432"/>
                </a:cubicBezTo>
                <a:close/>
                <a:moveTo>
                  <a:pt x="3499565" y="395551"/>
                </a:moveTo>
                <a:cubicBezTo>
                  <a:pt x="3502214" y="395853"/>
                  <a:pt x="3504873" y="396137"/>
                  <a:pt x="3507516" y="396451"/>
                </a:cubicBezTo>
                <a:cubicBezTo>
                  <a:pt x="3510298" y="396448"/>
                  <a:pt x="3513079" y="396443"/>
                  <a:pt x="3515856" y="396448"/>
                </a:cubicBezTo>
                <a:cubicBezTo>
                  <a:pt x="3513056" y="396175"/>
                  <a:pt x="3510240" y="395944"/>
                  <a:pt x="3507440" y="395679"/>
                </a:cubicBezTo>
                <a:cubicBezTo>
                  <a:pt x="3504816" y="395622"/>
                  <a:pt x="3502190" y="395596"/>
                  <a:pt x="3499565" y="395551"/>
                </a:cubicBezTo>
                <a:close/>
                <a:moveTo>
                  <a:pt x="3004384" y="395486"/>
                </a:moveTo>
                <a:cubicBezTo>
                  <a:pt x="2996829" y="395603"/>
                  <a:pt x="2989261" y="395743"/>
                  <a:pt x="2981694" y="395899"/>
                </a:cubicBezTo>
                <a:cubicBezTo>
                  <a:pt x="2960061" y="397322"/>
                  <a:pt x="2938381" y="398847"/>
                  <a:pt x="2916650" y="400467"/>
                </a:cubicBezTo>
                <a:cubicBezTo>
                  <a:pt x="2926638" y="400278"/>
                  <a:pt x="2936616" y="400111"/>
                  <a:pt x="2946575" y="399990"/>
                </a:cubicBezTo>
                <a:cubicBezTo>
                  <a:pt x="2965880" y="398419"/>
                  <a:pt x="2985149" y="396909"/>
                  <a:pt x="3004384" y="395486"/>
                </a:cubicBezTo>
                <a:close/>
                <a:moveTo>
                  <a:pt x="232477" y="395270"/>
                </a:moveTo>
                <a:cubicBezTo>
                  <a:pt x="295180" y="408604"/>
                  <a:pt x="358175" y="421113"/>
                  <a:pt x="421483" y="432771"/>
                </a:cubicBezTo>
                <a:cubicBezTo>
                  <a:pt x="422953" y="432964"/>
                  <a:pt x="424422" y="433169"/>
                  <a:pt x="425892" y="433358"/>
                </a:cubicBezTo>
                <a:cubicBezTo>
                  <a:pt x="468739" y="438914"/>
                  <a:pt x="511634" y="444123"/>
                  <a:pt x="554569" y="449001"/>
                </a:cubicBezTo>
                <a:cubicBezTo>
                  <a:pt x="484066" y="437805"/>
                  <a:pt x="413962" y="425553"/>
                  <a:pt x="344237" y="412257"/>
                </a:cubicBezTo>
                <a:cubicBezTo>
                  <a:pt x="306889" y="406871"/>
                  <a:pt x="269633" y="401201"/>
                  <a:pt x="232477" y="395270"/>
                </a:cubicBezTo>
                <a:close/>
                <a:moveTo>
                  <a:pt x="3443732" y="395092"/>
                </a:moveTo>
                <a:cubicBezTo>
                  <a:pt x="3431066" y="395123"/>
                  <a:pt x="3418376" y="395225"/>
                  <a:pt x="3405657" y="395410"/>
                </a:cubicBezTo>
                <a:cubicBezTo>
                  <a:pt x="3412731" y="396110"/>
                  <a:pt x="3419782" y="396868"/>
                  <a:pt x="3426826" y="397639"/>
                </a:cubicBezTo>
                <a:cubicBezTo>
                  <a:pt x="3438650" y="397310"/>
                  <a:pt x="3450463" y="397045"/>
                  <a:pt x="3462246" y="396848"/>
                </a:cubicBezTo>
                <a:cubicBezTo>
                  <a:pt x="3456078" y="396251"/>
                  <a:pt x="3449917" y="395641"/>
                  <a:pt x="3443732" y="395092"/>
                </a:cubicBezTo>
                <a:close/>
                <a:moveTo>
                  <a:pt x="3083657" y="395066"/>
                </a:moveTo>
                <a:cubicBezTo>
                  <a:pt x="3060537" y="396481"/>
                  <a:pt x="3037347" y="398052"/>
                  <a:pt x="3014106" y="399736"/>
                </a:cubicBezTo>
                <a:cubicBezTo>
                  <a:pt x="3026900" y="399801"/>
                  <a:pt x="3039665" y="399948"/>
                  <a:pt x="3052406" y="400149"/>
                </a:cubicBezTo>
                <a:cubicBezTo>
                  <a:pt x="3073965" y="398454"/>
                  <a:pt x="3095470" y="396883"/>
                  <a:pt x="3116929" y="395410"/>
                </a:cubicBezTo>
                <a:cubicBezTo>
                  <a:pt x="3105859" y="395240"/>
                  <a:pt x="3094767" y="395126"/>
                  <a:pt x="3083657" y="395066"/>
                </a:cubicBezTo>
                <a:close/>
                <a:moveTo>
                  <a:pt x="366259" y="393473"/>
                </a:moveTo>
                <a:cubicBezTo>
                  <a:pt x="413074" y="401803"/>
                  <a:pt x="460063" y="409672"/>
                  <a:pt x="507226" y="417067"/>
                </a:cubicBezTo>
                <a:cubicBezTo>
                  <a:pt x="534632" y="420501"/>
                  <a:pt x="562055" y="423793"/>
                  <a:pt x="589502" y="426942"/>
                </a:cubicBezTo>
                <a:cubicBezTo>
                  <a:pt x="535793" y="419429"/>
                  <a:pt x="482317" y="411299"/>
                  <a:pt x="429063" y="402579"/>
                </a:cubicBezTo>
                <a:cubicBezTo>
                  <a:pt x="408096" y="399642"/>
                  <a:pt x="387166" y="396591"/>
                  <a:pt x="366259" y="393473"/>
                </a:cubicBezTo>
                <a:close/>
                <a:moveTo>
                  <a:pt x="401064" y="392882"/>
                </a:moveTo>
                <a:cubicBezTo>
                  <a:pt x="410617" y="394487"/>
                  <a:pt x="420177" y="396088"/>
                  <a:pt x="429748" y="397655"/>
                </a:cubicBezTo>
                <a:cubicBezTo>
                  <a:pt x="432041" y="397977"/>
                  <a:pt x="434330" y="398313"/>
                  <a:pt x="436623" y="398631"/>
                </a:cubicBezTo>
                <a:cubicBezTo>
                  <a:pt x="424753" y="396754"/>
                  <a:pt x="412912" y="394816"/>
                  <a:pt x="401064" y="392882"/>
                </a:cubicBezTo>
                <a:close/>
                <a:moveTo>
                  <a:pt x="3285539" y="391788"/>
                </a:moveTo>
                <a:cubicBezTo>
                  <a:pt x="3266444" y="392386"/>
                  <a:pt x="3247291" y="393140"/>
                  <a:pt x="3228091" y="394014"/>
                </a:cubicBezTo>
                <a:cubicBezTo>
                  <a:pt x="3228468" y="394032"/>
                  <a:pt x="3228852" y="394047"/>
                  <a:pt x="3229230" y="394067"/>
                </a:cubicBezTo>
                <a:cubicBezTo>
                  <a:pt x="3238353" y="394551"/>
                  <a:pt x="3247436" y="395149"/>
                  <a:pt x="3256525" y="395728"/>
                </a:cubicBezTo>
                <a:cubicBezTo>
                  <a:pt x="3274459" y="394744"/>
                  <a:pt x="3292346" y="393893"/>
                  <a:pt x="3310193" y="393143"/>
                </a:cubicBezTo>
                <a:cubicBezTo>
                  <a:pt x="3303432" y="392750"/>
                  <a:pt x="3296684" y="392318"/>
                  <a:pt x="3289901" y="391977"/>
                </a:cubicBezTo>
                <a:cubicBezTo>
                  <a:pt x="3288449" y="391905"/>
                  <a:pt x="3286991" y="391856"/>
                  <a:pt x="3285539" y="391788"/>
                </a:cubicBezTo>
                <a:close/>
                <a:moveTo>
                  <a:pt x="3376271" y="390153"/>
                </a:moveTo>
                <a:cubicBezTo>
                  <a:pt x="3366433" y="390195"/>
                  <a:pt x="3356590" y="390263"/>
                  <a:pt x="3346723" y="390399"/>
                </a:cubicBezTo>
                <a:cubicBezTo>
                  <a:pt x="3351124" y="390717"/>
                  <a:pt x="3355533" y="391008"/>
                  <a:pt x="3359922" y="391353"/>
                </a:cubicBezTo>
                <a:cubicBezTo>
                  <a:pt x="3368587" y="391107"/>
                  <a:pt x="3377235" y="390918"/>
                  <a:pt x="3385877" y="390736"/>
                </a:cubicBezTo>
                <a:cubicBezTo>
                  <a:pt x="3382676" y="390535"/>
                  <a:pt x="3379477" y="390342"/>
                  <a:pt x="3376271" y="390153"/>
                </a:cubicBezTo>
                <a:close/>
                <a:moveTo>
                  <a:pt x="3084389" y="390043"/>
                </a:moveTo>
                <a:cubicBezTo>
                  <a:pt x="3084273" y="390047"/>
                  <a:pt x="3084162" y="390055"/>
                  <a:pt x="3084052" y="390058"/>
                </a:cubicBezTo>
                <a:cubicBezTo>
                  <a:pt x="3084081" y="390058"/>
                  <a:pt x="3084104" y="390058"/>
                  <a:pt x="3084134" y="390058"/>
                </a:cubicBezTo>
                <a:cubicBezTo>
                  <a:pt x="3084221" y="390055"/>
                  <a:pt x="3084302" y="390047"/>
                  <a:pt x="3084389" y="390043"/>
                </a:cubicBezTo>
                <a:close/>
                <a:moveTo>
                  <a:pt x="3206260" y="389131"/>
                </a:moveTo>
                <a:cubicBezTo>
                  <a:pt x="3189396" y="389722"/>
                  <a:pt x="3172506" y="390388"/>
                  <a:pt x="3155567" y="391179"/>
                </a:cubicBezTo>
                <a:cubicBezTo>
                  <a:pt x="3161903" y="391349"/>
                  <a:pt x="3168233" y="391549"/>
                  <a:pt x="3174562" y="391761"/>
                </a:cubicBezTo>
                <a:cubicBezTo>
                  <a:pt x="3189610" y="390895"/>
                  <a:pt x="3204629" y="390115"/>
                  <a:pt x="3219618" y="389396"/>
                </a:cubicBezTo>
                <a:cubicBezTo>
                  <a:pt x="3215175" y="389286"/>
                  <a:pt x="3210714" y="389222"/>
                  <a:pt x="3206260" y="389131"/>
                </a:cubicBezTo>
                <a:close/>
                <a:moveTo>
                  <a:pt x="94791" y="387939"/>
                </a:moveTo>
                <a:cubicBezTo>
                  <a:pt x="156566" y="402972"/>
                  <a:pt x="218543" y="417238"/>
                  <a:pt x="280778" y="430659"/>
                </a:cubicBezTo>
                <a:cubicBezTo>
                  <a:pt x="319067" y="436276"/>
                  <a:pt x="357438" y="441643"/>
                  <a:pt x="395918" y="446685"/>
                </a:cubicBezTo>
                <a:cubicBezTo>
                  <a:pt x="401024" y="447354"/>
                  <a:pt x="406145" y="447956"/>
                  <a:pt x="411256" y="448615"/>
                </a:cubicBezTo>
                <a:cubicBezTo>
                  <a:pt x="365278" y="439857"/>
                  <a:pt x="319457" y="430655"/>
                  <a:pt x="273797" y="421008"/>
                </a:cubicBezTo>
                <a:cubicBezTo>
                  <a:pt x="252420" y="416488"/>
                  <a:pt x="231088" y="411837"/>
                  <a:pt x="209768" y="407125"/>
                </a:cubicBezTo>
                <a:cubicBezTo>
                  <a:pt x="171351" y="401008"/>
                  <a:pt x="133022" y="394619"/>
                  <a:pt x="94791" y="387939"/>
                </a:cubicBezTo>
                <a:close/>
                <a:moveTo>
                  <a:pt x="176602" y="373083"/>
                </a:moveTo>
                <a:cubicBezTo>
                  <a:pt x="232499" y="385149"/>
                  <a:pt x="288612" y="396576"/>
                  <a:pt x="344969" y="407329"/>
                </a:cubicBezTo>
                <a:cubicBezTo>
                  <a:pt x="381446" y="412590"/>
                  <a:pt x="418005" y="417605"/>
                  <a:pt x="454668" y="422336"/>
                </a:cubicBezTo>
                <a:cubicBezTo>
                  <a:pt x="391946" y="411723"/>
                  <a:pt x="329533" y="400274"/>
                  <a:pt x="267409" y="388022"/>
                </a:cubicBezTo>
                <a:cubicBezTo>
                  <a:pt x="237082" y="383208"/>
                  <a:pt x="206807" y="378250"/>
                  <a:pt x="176602" y="373083"/>
                </a:cubicBezTo>
                <a:close/>
                <a:moveTo>
                  <a:pt x="35652" y="361225"/>
                </a:moveTo>
                <a:cubicBezTo>
                  <a:pt x="93785" y="375577"/>
                  <a:pt x="152094" y="389252"/>
                  <a:pt x="210616" y="402200"/>
                </a:cubicBezTo>
                <a:cubicBezTo>
                  <a:pt x="249748" y="408434"/>
                  <a:pt x="288967" y="414407"/>
                  <a:pt x="328301" y="420039"/>
                </a:cubicBezTo>
                <a:cubicBezTo>
                  <a:pt x="292097" y="412866"/>
                  <a:pt x="255973" y="405452"/>
                  <a:pt x="219962" y="397734"/>
                </a:cubicBezTo>
                <a:cubicBezTo>
                  <a:pt x="192497" y="391841"/>
                  <a:pt x="165091" y="385747"/>
                  <a:pt x="137715" y="379544"/>
                </a:cubicBezTo>
                <a:cubicBezTo>
                  <a:pt x="103624" y="373662"/>
                  <a:pt x="69604" y="367553"/>
                  <a:pt x="35652" y="361225"/>
                </a:cubicBezTo>
                <a:close/>
                <a:moveTo>
                  <a:pt x="127899" y="353962"/>
                </a:moveTo>
                <a:cubicBezTo>
                  <a:pt x="174511" y="364121"/>
                  <a:pt x="221268" y="373832"/>
                  <a:pt x="268193" y="383090"/>
                </a:cubicBezTo>
                <a:cubicBezTo>
                  <a:pt x="295233" y="387382"/>
                  <a:pt x="322319" y="391538"/>
                  <a:pt x="349458" y="395539"/>
                </a:cubicBezTo>
                <a:cubicBezTo>
                  <a:pt x="296813" y="386054"/>
                  <a:pt x="244370" y="376001"/>
                  <a:pt x="192132" y="365377"/>
                </a:cubicBezTo>
                <a:cubicBezTo>
                  <a:pt x="170695" y="361656"/>
                  <a:pt x="149277" y="357867"/>
                  <a:pt x="127899" y="353962"/>
                </a:cubicBezTo>
                <a:close/>
                <a:moveTo>
                  <a:pt x="100854" y="341108"/>
                </a:moveTo>
                <a:cubicBezTo>
                  <a:pt x="131482" y="347750"/>
                  <a:pt x="162188" y="354197"/>
                  <a:pt x="192950" y="360452"/>
                </a:cubicBezTo>
                <a:cubicBezTo>
                  <a:pt x="202196" y="362054"/>
                  <a:pt x="211429" y="363670"/>
                  <a:pt x="220682" y="365241"/>
                </a:cubicBezTo>
                <a:cubicBezTo>
                  <a:pt x="183901" y="358095"/>
                  <a:pt x="147215" y="350676"/>
                  <a:pt x="110622" y="342982"/>
                </a:cubicBezTo>
                <a:cubicBezTo>
                  <a:pt x="107364" y="342364"/>
                  <a:pt x="104112" y="341732"/>
                  <a:pt x="100854" y="341108"/>
                </a:cubicBezTo>
                <a:close/>
                <a:moveTo>
                  <a:pt x="7895720" y="315072"/>
                </a:moveTo>
                <a:cubicBezTo>
                  <a:pt x="7840606" y="342433"/>
                  <a:pt x="7785957" y="371527"/>
                  <a:pt x="7731888" y="402113"/>
                </a:cubicBezTo>
                <a:cubicBezTo>
                  <a:pt x="7688389" y="428089"/>
                  <a:pt x="7645588" y="454909"/>
                  <a:pt x="7603367" y="482297"/>
                </a:cubicBezTo>
                <a:cubicBezTo>
                  <a:pt x="7628862" y="466567"/>
                  <a:pt x="7654532" y="451041"/>
                  <a:pt x="7680550" y="435916"/>
                </a:cubicBezTo>
                <a:cubicBezTo>
                  <a:pt x="7712839" y="417211"/>
                  <a:pt x="7745304" y="399105"/>
                  <a:pt x="7778001" y="381497"/>
                </a:cubicBezTo>
                <a:cubicBezTo>
                  <a:pt x="7786480" y="376474"/>
                  <a:pt x="7794958" y="371406"/>
                  <a:pt x="7803554" y="366452"/>
                </a:cubicBezTo>
                <a:cubicBezTo>
                  <a:pt x="7834044" y="348837"/>
                  <a:pt x="7864823" y="331736"/>
                  <a:pt x="7895720" y="315072"/>
                </a:cubicBezTo>
                <a:close/>
                <a:moveTo>
                  <a:pt x="10016349" y="301173"/>
                </a:moveTo>
                <a:cubicBezTo>
                  <a:pt x="10058106" y="321427"/>
                  <a:pt x="10099746" y="341880"/>
                  <a:pt x="10141386" y="362262"/>
                </a:cubicBezTo>
                <a:cubicBezTo>
                  <a:pt x="10342386" y="460606"/>
                  <a:pt x="10544024" y="557023"/>
                  <a:pt x="10751935" y="636676"/>
                </a:cubicBezTo>
                <a:cubicBezTo>
                  <a:pt x="10638107" y="588555"/>
                  <a:pt x="10525556" y="536913"/>
                  <a:pt x="10413529" y="483936"/>
                </a:cubicBezTo>
                <a:cubicBezTo>
                  <a:pt x="10281813" y="421572"/>
                  <a:pt x="10150446" y="357451"/>
                  <a:pt x="10016349" y="301173"/>
                </a:cubicBezTo>
                <a:close/>
                <a:moveTo>
                  <a:pt x="7997758" y="279796"/>
                </a:moveTo>
                <a:cubicBezTo>
                  <a:pt x="7924467" y="312418"/>
                  <a:pt x="7851873" y="348303"/>
                  <a:pt x="7780208" y="386924"/>
                </a:cubicBezTo>
                <a:cubicBezTo>
                  <a:pt x="7720970" y="421814"/>
                  <a:pt x="7663126" y="458244"/>
                  <a:pt x="7606271" y="495627"/>
                </a:cubicBezTo>
                <a:cubicBezTo>
                  <a:pt x="7626772" y="483088"/>
                  <a:pt x="7647447" y="470669"/>
                  <a:pt x="7668295" y="458531"/>
                </a:cubicBezTo>
                <a:cubicBezTo>
                  <a:pt x="7727474" y="424206"/>
                  <a:pt x="7787408" y="391743"/>
                  <a:pt x="7847924" y="361259"/>
                </a:cubicBezTo>
                <a:cubicBezTo>
                  <a:pt x="7897404" y="332857"/>
                  <a:pt x="7947407" y="305647"/>
                  <a:pt x="7997758" y="279796"/>
                </a:cubicBezTo>
                <a:close/>
                <a:moveTo>
                  <a:pt x="8044626" y="277037"/>
                </a:moveTo>
                <a:cubicBezTo>
                  <a:pt x="7979175" y="304398"/>
                  <a:pt x="7914245" y="334424"/>
                  <a:pt x="7850014" y="366770"/>
                </a:cubicBezTo>
                <a:cubicBezTo>
                  <a:pt x="7848736" y="367493"/>
                  <a:pt x="7847459" y="368193"/>
                  <a:pt x="7846239" y="368916"/>
                </a:cubicBezTo>
                <a:cubicBezTo>
                  <a:pt x="7597385" y="512346"/>
                  <a:pt x="7372632" y="684748"/>
                  <a:pt x="7144396" y="837867"/>
                </a:cubicBezTo>
                <a:cubicBezTo>
                  <a:pt x="7070291" y="887537"/>
                  <a:pt x="6995838" y="935106"/>
                  <a:pt x="6920108" y="979064"/>
                </a:cubicBezTo>
                <a:cubicBezTo>
                  <a:pt x="6889967" y="999802"/>
                  <a:pt x="6859709" y="1020183"/>
                  <a:pt x="6829336" y="1040126"/>
                </a:cubicBezTo>
                <a:cubicBezTo>
                  <a:pt x="6948797" y="979859"/>
                  <a:pt x="7064310" y="908680"/>
                  <a:pt x="7179067" y="832311"/>
                </a:cubicBezTo>
                <a:cubicBezTo>
                  <a:pt x="7406898" y="680577"/>
                  <a:pt x="7631708" y="508909"/>
                  <a:pt x="7880678" y="365718"/>
                </a:cubicBezTo>
                <a:cubicBezTo>
                  <a:pt x="7934805" y="334666"/>
                  <a:pt x="7989454" y="305046"/>
                  <a:pt x="8044626" y="277037"/>
                </a:cubicBezTo>
                <a:close/>
                <a:moveTo>
                  <a:pt x="9992422" y="271133"/>
                </a:moveTo>
                <a:cubicBezTo>
                  <a:pt x="10005257" y="277268"/>
                  <a:pt x="10018092" y="283430"/>
                  <a:pt x="10030926" y="289618"/>
                </a:cubicBezTo>
                <a:cubicBezTo>
                  <a:pt x="10084356" y="312740"/>
                  <a:pt x="10137379" y="336983"/>
                  <a:pt x="10190170" y="361717"/>
                </a:cubicBezTo>
                <a:cubicBezTo>
                  <a:pt x="10177974" y="355755"/>
                  <a:pt x="10165720" y="349795"/>
                  <a:pt x="10153524" y="343830"/>
                </a:cubicBezTo>
                <a:cubicBezTo>
                  <a:pt x="10100094" y="318822"/>
                  <a:pt x="10046490" y="294387"/>
                  <a:pt x="9992422" y="271133"/>
                </a:cubicBezTo>
                <a:close/>
                <a:moveTo>
                  <a:pt x="9863204" y="228613"/>
                </a:moveTo>
                <a:cubicBezTo>
                  <a:pt x="9885098" y="238643"/>
                  <a:pt x="9906877" y="248813"/>
                  <a:pt x="9928655" y="259104"/>
                </a:cubicBezTo>
                <a:cubicBezTo>
                  <a:pt x="9991087" y="283236"/>
                  <a:pt x="10052821" y="309481"/>
                  <a:pt x="10114091" y="336907"/>
                </a:cubicBezTo>
                <a:cubicBezTo>
                  <a:pt x="10085517" y="322963"/>
                  <a:pt x="10057002" y="309042"/>
                  <a:pt x="10028371" y="295242"/>
                </a:cubicBezTo>
                <a:cubicBezTo>
                  <a:pt x="9973780" y="271636"/>
                  <a:pt x="9918841" y="249221"/>
                  <a:pt x="9863204" y="228613"/>
                </a:cubicBezTo>
                <a:close/>
                <a:moveTo>
                  <a:pt x="9803328" y="220683"/>
                </a:moveTo>
                <a:cubicBezTo>
                  <a:pt x="9906993" y="267434"/>
                  <a:pt x="10009264" y="317945"/>
                  <a:pt x="10111535" y="368057"/>
                </a:cubicBezTo>
                <a:cubicBezTo>
                  <a:pt x="10333849" y="476960"/>
                  <a:pt x="10556743" y="583877"/>
                  <a:pt x="10788116" y="668295"/>
                </a:cubicBezTo>
                <a:cubicBezTo>
                  <a:pt x="10877727" y="700952"/>
                  <a:pt x="10969021" y="730066"/>
                  <a:pt x="11061478" y="755788"/>
                </a:cubicBezTo>
                <a:cubicBezTo>
                  <a:pt x="11003228" y="735849"/>
                  <a:pt x="10945443" y="714543"/>
                  <a:pt x="10888123" y="692118"/>
                </a:cubicBezTo>
                <a:cubicBezTo>
                  <a:pt x="10863614" y="683844"/>
                  <a:pt x="10839223" y="675400"/>
                  <a:pt x="10815005" y="666623"/>
                </a:cubicBezTo>
                <a:cubicBezTo>
                  <a:pt x="10583516" y="582650"/>
                  <a:pt x="10360680" y="476290"/>
                  <a:pt x="10138599" y="367735"/>
                </a:cubicBezTo>
                <a:cubicBezTo>
                  <a:pt x="10067921" y="333156"/>
                  <a:pt x="9997242" y="298376"/>
                  <a:pt x="9926158" y="264770"/>
                </a:cubicBezTo>
                <a:cubicBezTo>
                  <a:pt x="9885505" y="249089"/>
                  <a:pt x="9844620" y="234309"/>
                  <a:pt x="9803328" y="220683"/>
                </a:cubicBezTo>
                <a:close/>
                <a:moveTo>
                  <a:pt x="8101307" y="213019"/>
                </a:moveTo>
                <a:cubicBezTo>
                  <a:pt x="8070411" y="225831"/>
                  <a:pt x="8039688" y="239207"/>
                  <a:pt x="8009084" y="253158"/>
                </a:cubicBezTo>
                <a:cubicBezTo>
                  <a:pt x="7989337" y="262639"/>
                  <a:pt x="7969592" y="272408"/>
                  <a:pt x="7949904" y="282328"/>
                </a:cubicBezTo>
                <a:cubicBezTo>
                  <a:pt x="7979581" y="268294"/>
                  <a:pt x="8009432" y="254789"/>
                  <a:pt x="8039398" y="241810"/>
                </a:cubicBezTo>
                <a:cubicBezTo>
                  <a:pt x="8059957" y="231951"/>
                  <a:pt x="8080575" y="222387"/>
                  <a:pt x="8101307" y="213019"/>
                </a:cubicBezTo>
                <a:close/>
                <a:moveTo>
                  <a:pt x="9859197" y="209237"/>
                </a:moveTo>
                <a:cubicBezTo>
                  <a:pt x="9864366" y="211543"/>
                  <a:pt x="9869477" y="213867"/>
                  <a:pt x="9874587" y="216191"/>
                </a:cubicBezTo>
                <a:cubicBezTo>
                  <a:pt x="9900430" y="226182"/>
                  <a:pt x="9926158" y="236531"/>
                  <a:pt x="9951711" y="247185"/>
                </a:cubicBezTo>
                <a:cubicBezTo>
                  <a:pt x="9921048" y="234093"/>
                  <a:pt x="9890209" y="221414"/>
                  <a:pt x="9859197" y="209237"/>
                </a:cubicBezTo>
                <a:close/>
                <a:moveTo>
                  <a:pt x="8243302" y="202901"/>
                </a:moveTo>
                <a:cubicBezTo>
                  <a:pt x="8201197" y="216675"/>
                  <a:pt x="8159208" y="231637"/>
                  <a:pt x="8117452" y="247734"/>
                </a:cubicBezTo>
                <a:cubicBezTo>
                  <a:pt x="8038295" y="285553"/>
                  <a:pt x="7960010" y="326903"/>
                  <a:pt x="7882943" y="371134"/>
                </a:cubicBezTo>
                <a:cubicBezTo>
                  <a:pt x="7634496" y="513969"/>
                  <a:pt x="7409860" y="685456"/>
                  <a:pt x="7181796" y="837311"/>
                </a:cubicBezTo>
                <a:cubicBezTo>
                  <a:pt x="7053391" y="922722"/>
                  <a:pt x="6923882" y="1001770"/>
                  <a:pt x="6788857" y="1066333"/>
                </a:cubicBezTo>
                <a:cubicBezTo>
                  <a:pt x="6775093" y="1075110"/>
                  <a:pt x="6761329" y="1083789"/>
                  <a:pt x="6747507" y="1092354"/>
                </a:cubicBezTo>
                <a:cubicBezTo>
                  <a:pt x="6906634" y="1024278"/>
                  <a:pt x="7057631" y="934451"/>
                  <a:pt x="7207292" y="835650"/>
                </a:cubicBezTo>
                <a:cubicBezTo>
                  <a:pt x="7435006" y="685230"/>
                  <a:pt x="7659759" y="514506"/>
                  <a:pt x="7908322" y="371895"/>
                </a:cubicBezTo>
                <a:cubicBezTo>
                  <a:pt x="8017852" y="309171"/>
                  <a:pt x="8129823" y="252200"/>
                  <a:pt x="8243302" y="202901"/>
                </a:cubicBezTo>
                <a:close/>
                <a:moveTo>
                  <a:pt x="8204739" y="182679"/>
                </a:moveTo>
                <a:cubicBezTo>
                  <a:pt x="8149917" y="202379"/>
                  <a:pt x="8095326" y="224063"/>
                  <a:pt x="8041082" y="247549"/>
                </a:cubicBezTo>
                <a:cubicBezTo>
                  <a:pt x="7997178" y="268581"/>
                  <a:pt x="7953563" y="290757"/>
                  <a:pt x="7910297" y="313876"/>
                </a:cubicBezTo>
                <a:cubicBezTo>
                  <a:pt x="7970056" y="285038"/>
                  <a:pt x="8030339" y="258241"/>
                  <a:pt x="8091086" y="233775"/>
                </a:cubicBezTo>
                <a:cubicBezTo>
                  <a:pt x="8128777" y="215922"/>
                  <a:pt x="8166700" y="198833"/>
                  <a:pt x="8204739" y="182679"/>
                </a:cubicBezTo>
                <a:close/>
                <a:moveTo>
                  <a:pt x="8248413" y="182410"/>
                </a:moveTo>
                <a:cubicBezTo>
                  <a:pt x="8196261" y="199669"/>
                  <a:pt x="8144283" y="218790"/>
                  <a:pt x="8092654" y="239581"/>
                </a:cubicBezTo>
                <a:cubicBezTo>
                  <a:pt x="8041954" y="263600"/>
                  <a:pt x="7991602" y="289114"/>
                  <a:pt x="7941715" y="315904"/>
                </a:cubicBezTo>
                <a:cubicBezTo>
                  <a:pt x="7999327" y="289224"/>
                  <a:pt x="8057401" y="264459"/>
                  <a:pt x="8115884" y="241924"/>
                </a:cubicBezTo>
                <a:cubicBezTo>
                  <a:pt x="8159789" y="220944"/>
                  <a:pt x="8203985" y="201081"/>
                  <a:pt x="8248413" y="182410"/>
                </a:cubicBezTo>
                <a:close/>
                <a:moveTo>
                  <a:pt x="9657907" y="178349"/>
                </a:moveTo>
                <a:cubicBezTo>
                  <a:pt x="9803502" y="238200"/>
                  <a:pt x="9945440" y="308425"/>
                  <a:pt x="10087202" y="377999"/>
                </a:cubicBezTo>
                <a:cubicBezTo>
                  <a:pt x="10309805" y="487183"/>
                  <a:pt x="10532932" y="594660"/>
                  <a:pt x="10764538" y="679578"/>
                </a:cubicBezTo>
                <a:cubicBezTo>
                  <a:pt x="10950030" y="747484"/>
                  <a:pt x="11142435" y="800477"/>
                  <a:pt x="11338441" y="838545"/>
                </a:cubicBezTo>
                <a:cubicBezTo>
                  <a:pt x="11277403" y="822872"/>
                  <a:pt x="11216888" y="805684"/>
                  <a:pt x="11156954" y="787014"/>
                </a:cubicBezTo>
                <a:cubicBezTo>
                  <a:pt x="11030988" y="755587"/>
                  <a:pt x="10906939" y="717897"/>
                  <a:pt x="10785851" y="673818"/>
                </a:cubicBezTo>
                <a:cubicBezTo>
                  <a:pt x="10554188" y="589334"/>
                  <a:pt x="10331119" y="482388"/>
                  <a:pt x="10108748" y="373541"/>
                </a:cubicBezTo>
                <a:cubicBezTo>
                  <a:pt x="9989809" y="315272"/>
                  <a:pt x="9870871" y="256508"/>
                  <a:pt x="9749782" y="203791"/>
                </a:cubicBezTo>
                <a:cubicBezTo>
                  <a:pt x="9719410" y="194609"/>
                  <a:pt x="9688745" y="186074"/>
                  <a:pt x="9657907" y="178349"/>
                </a:cubicBezTo>
                <a:close/>
                <a:moveTo>
                  <a:pt x="9745776" y="176631"/>
                </a:moveTo>
                <a:cubicBezTo>
                  <a:pt x="9761920" y="183485"/>
                  <a:pt x="9778065" y="190460"/>
                  <a:pt x="9794153" y="197535"/>
                </a:cubicBezTo>
                <a:cubicBezTo>
                  <a:pt x="9835734" y="211595"/>
                  <a:pt x="9876967" y="226792"/>
                  <a:pt x="9917912" y="242881"/>
                </a:cubicBezTo>
                <a:cubicBezTo>
                  <a:pt x="9902695" y="235811"/>
                  <a:pt x="9887422" y="228813"/>
                  <a:pt x="9872089" y="221887"/>
                </a:cubicBezTo>
                <a:cubicBezTo>
                  <a:pt x="9830333" y="205744"/>
                  <a:pt x="9788287" y="190570"/>
                  <a:pt x="9745776" y="176631"/>
                </a:cubicBezTo>
                <a:close/>
                <a:moveTo>
                  <a:pt x="9690545" y="171801"/>
                </a:moveTo>
                <a:cubicBezTo>
                  <a:pt x="9711162" y="180339"/>
                  <a:pt x="9731663" y="189075"/>
                  <a:pt x="9752105" y="197993"/>
                </a:cubicBezTo>
                <a:cubicBezTo>
                  <a:pt x="9787125" y="208575"/>
                  <a:pt x="9821795" y="220040"/>
                  <a:pt x="9856293" y="232257"/>
                </a:cubicBezTo>
                <a:cubicBezTo>
                  <a:pt x="9834805" y="222443"/>
                  <a:pt x="9813317" y="212776"/>
                  <a:pt x="9791772" y="203292"/>
                </a:cubicBezTo>
                <a:cubicBezTo>
                  <a:pt x="9758261" y="192001"/>
                  <a:pt x="9724519" y="181460"/>
                  <a:pt x="9690545" y="171801"/>
                </a:cubicBezTo>
                <a:close/>
                <a:moveTo>
                  <a:pt x="9538678" y="153141"/>
                </a:moveTo>
                <a:cubicBezTo>
                  <a:pt x="9719758" y="220021"/>
                  <a:pt x="9893926" y="306283"/>
                  <a:pt x="10067863" y="391739"/>
                </a:cubicBezTo>
                <a:cubicBezTo>
                  <a:pt x="10290815" y="501191"/>
                  <a:pt x="10514116" y="609213"/>
                  <a:pt x="10746011" y="694612"/>
                </a:cubicBezTo>
                <a:cubicBezTo>
                  <a:pt x="11010255" y="791767"/>
                  <a:pt x="11288496" y="858794"/>
                  <a:pt x="11571439" y="895190"/>
                </a:cubicBezTo>
                <a:cubicBezTo>
                  <a:pt x="11595018" y="898203"/>
                  <a:pt x="11618713" y="900929"/>
                  <a:pt x="11642349" y="903525"/>
                </a:cubicBezTo>
                <a:cubicBezTo>
                  <a:pt x="11572021" y="891409"/>
                  <a:pt x="11502039" y="877432"/>
                  <a:pt x="11432697" y="861497"/>
                </a:cubicBezTo>
                <a:cubicBezTo>
                  <a:pt x="11203356" y="822910"/>
                  <a:pt x="10978198" y="764061"/>
                  <a:pt x="10762331" y="685108"/>
                </a:cubicBezTo>
                <a:cubicBezTo>
                  <a:pt x="10530318" y="600125"/>
                  <a:pt x="10307076" y="492618"/>
                  <a:pt x="10084414" y="383488"/>
                </a:cubicBezTo>
                <a:cubicBezTo>
                  <a:pt x="9930339" y="307914"/>
                  <a:pt x="9776206" y="231645"/>
                  <a:pt x="9617487" y="168796"/>
                </a:cubicBezTo>
                <a:cubicBezTo>
                  <a:pt x="9591353" y="162936"/>
                  <a:pt x="9565102" y="157691"/>
                  <a:pt x="9538678" y="153141"/>
                </a:cubicBezTo>
                <a:close/>
                <a:moveTo>
                  <a:pt x="8419561" y="152819"/>
                </a:moveTo>
                <a:cubicBezTo>
                  <a:pt x="8387561" y="160511"/>
                  <a:pt x="8355620" y="168932"/>
                  <a:pt x="8323737" y="178107"/>
                </a:cubicBezTo>
                <a:cubicBezTo>
                  <a:pt x="8316535" y="180185"/>
                  <a:pt x="8309392" y="182399"/>
                  <a:pt x="8302191" y="184552"/>
                </a:cubicBezTo>
                <a:cubicBezTo>
                  <a:pt x="8169314" y="238889"/>
                  <a:pt x="8038295" y="304201"/>
                  <a:pt x="7910587" y="377322"/>
                </a:cubicBezTo>
                <a:cubicBezTo>
                  <a:pt x="7662547" y="519590"/>
                  <a:pt x="7437910" y="690131"/>
                  <a:pt x="7210021" y="840676"/>
                </a:cubicBezTo>
                <a:cubicBezTo>
                  <a:pt x="7049849" y="946366"/>
                  <a:pt x="6887934" y="1041951"/>
                  <a:pt x="6715973" y="1111654"/>
                </a:cubicBezTo>
                <a:cubicBezTo>
                  <a:pt x="6704299" y="1118705"/>
                  <a:pt x="6692567" y="1125688"/>
                  <a:pt x="6680836" y="1132569"/>
                </a:cubicBezTo>
                <a:cubicBezTo>
                  <a:pt x="6875912" y="1063438"/>
                  <a:pt x="7057456" y="958992"/>
                  <a:pt x="7237201" y="841346"/>
                </a:cubicBezTo>
                <a:cubicBezTo>
                  <a:pt x="7464740" y="692266"/>
                  <a:pt x="7689435" y="522519"/>
                  <a:pt x="7937593" y="380509"/>
                </a:cubicBezTo>
                <a:cubicBezTo>
                  <a:pt x="8094164" y="291079"/>
                  <a:pt x="8255613" y="213132"/>
                  <a:pt x="8419561" y="152819"/>
                </a:cubicBezTo>
                <a:close/>
                <a:moveTo>
                  <a:pt x="9558133" y="139349"/>
                </a:moveTo>
                <a:cubicBezTo>
                  <a:pt x="9578691" y="146949"/>
                  <a:pt x="9599134" y="154784"/>
                  <a:pt x="9619519" y="162853"/>
                </a:cubicBezTo>
                <a:cubicBezTo>
                  <a:pt x="9624455" y="163963"/>
                  <a:pt x="9629449" y="165056"/>
                  <a:pt x="9634386" y="166210"/>
                </a:cubicBezTo>
                <a:cubicBezTo>
                  <a:pt x="9657442" y="171638"/>
                  <a:pt x="9680324" y="177546"/>
                  <a:pt x="9703089" y="183822"/>
                </a:cubicBezTo>
                <a:cubicBezTo>
                  <a:pt x="9682414" y="175128"/>
                  <a:pt x="9661624" y="166627"/>
                  <a:pt x="9640717" y="158364"/>
                </a:cubicBezTo>
                <a:cubicBezTo>
                  <a:pt x="9629334" y="155446"/>
                  <a:pt x="9617893" y="152596"/>
                  <a:pt x="9606394" y="149894"/>
                </a:cubicBezTo>
                <a:cubicBezTo>
                  <a:pt x="9590365" y="146139"/>
                  <a:pt x="9574277" y="142623"/>
                  <a:pt x="9558133" y="139349"/>
                </a:cubicBezTo>
                <a:close/>
                <a:moveTo>
                  <a:pt x="9432399" y="138588"/>
                </a:moveTo>
                <a:cubicBezTo>
                  <a:pt x="9646641" y="208356"/>
                  <a:pt x="9850079" y="309080"/>
                  <a:pt x="10053111" y="408907"/>
                </a:cubicBezTo>
                <a:cubicBezTo>
                  <a:pt x="10276353" y="518625"/>
                  <a:pt x="10499828" y="627176"/>
                  <a:pt x="10732015" y="713037"/>
                </a:cubicBezTo>
                <a:cubicBezTo>
                  <a:pt x="10998814" y="811536"/>
                  <a:pt x="11279958" y="879297"/>
                  <a:pt x="11565864" y="915776"/>
                </a:cubicBezTo>
                <a:cubicBezTo>
                  <a:pt x="11701819" y="932994"/>
                  <a:pt x="11838761" y="943190"/>
                  <a:pt x="11975821" y="946328"/>
                </a:cubicBezTo>
                <a:cubicBezTo>
                  <a:pt x="11916756" y="941279"/>
                  <a:pt x="11857811" y="934985"/>
                  <a:pt x="11799095" y="927343"/>
                </a:cubicBezTo>
                <a:cubicBezTo>
                  <a:pt x="11777608" y="924523"/>
                  <a:pt x="11756120" y="921461"/>
                  <a:pt x="11734633" y="918286"/>
                </a:cubicBezTo>
                <a:cubicBezTo>
                  <a:pt x="11679809" y="913577"/>
                  <a:pt x="11625101" y="907756"/>
                  <a:pt x="11570569" y="900807"/>
                </a:cubicBezTo>
                <a:cubicBezTo>
                  <a:pt x="11287160" y="864426"/>
                  <a:pt x="11008455" y="797373"/>
                  <a:pt x="10743804" y="700138"/>
                </a:cubicBezTo>
                <a:cubicBezTo>
                  <a:pt x="10511502" y="614671"/>
                  <a:pt x="10288085" y="506619"/>
                  <a:pt x="10065133" y="397223"/>
                </a:cubicBezTo>
                <a:cubicBezTo>
                  <a:pt x="9881266" y="306953"/>
                  <a:pt x="9697341" y="215895"/>
                  <a:pt x="9505516" y="147800"/>
                </a:cubicBezTo>
                <a:cubicBezTo>
                  <a:pt x="9483215" y="144443"/>
                  <a:pt x="9460798" y="141533"/>
                  <a:pt x="9438265" y="139167"/>
                </a:cubicBezTo>
                <a:cubicBezTo>
                  <a:pt x="9436291" y="138963"/>
                  <a:pt x="9434374" y="138785"/>
                  <a:pt x="9432399" y="138588"/>
                </a:cubicBezTo>
                <a:close/>
                <a:moveTo>
                  <a:pt x="9643214" y="135117"/>
                </a:moveTo>
                <a:cubicBezTo>
                  <a:pt x="9655932" y="140004"/>
                  <a:pt x="9668651" y="144962"/>
                  <a:pt x="9681253" y="150022"/>
                </a:cubicBezTo>
                <a:cubicBezTo>
                  <a:pt x="9714996" y="159909"/>
                  <a:pt x="9748448" y="170646"/>
                  <a:pt x="9781608" y="182096"/>
                </a:cubicBezTo>
                <a:cubicBezTo>
                  <a:pt x="9771445" y="177769"/>
                  <a:pt x="9761224" y="173500"/>
                  <a:pt x="9751060" y="169269"/>
                </a:cubicBezTo>
                <a:cubicBezTo>
                  <a:pt x="9715402" y="156991"/>
                  <a:pt x="9679453" y="145571"/>
                  <a:pt x="9643214" y="135117"/>
                </a:cubicBezTo>
                <a:close/>
                <a:moveTo>
                  <a:pt x="9589726" y="132018"/>
                </a:moveTo>
                <a:cubicBezTo>
                  <a:pt x="9607497" y="138657"/>
                  <a:pt x="9625210" y="145469"/>
                  <a:pt x="9642866" y="152464"/>
                </a:cubicBezTo>
                <a:cubicBezTo>
                  <a:pt x="9672541" y="160068"/>
                  <a:pt x="9702044" y="168368"/>
                  <a:pt x="9731314" y="177304"/>
                </a:cubicBezTo>
                <a:cubicBezTo>
                  <a:pt x="9713950" y="170018"/>
                  <a:pt x="9696528" y="162864"/>
                  <a:pt x="9679046" y="155881"/>
                </a:cubicBezTo>
                <a:cubicBezTo>
                  <a:pt x="9649486" y="147229"/>
                  <a:pt x="9619752" y="139270"/>
                  <a:pt x="9589726" y="132018"/>
                </a:cubicBezTo>
                <a:close/>
                <a:moveTo>
                  <a:pt x="8423395" y="131904"/>
                </a:moveTo>
                <a:cubicBezTo>
                  <a:pt x="8394008" y="139111"/>
                  <a:pt x="8364622" y="146934"/>
                  <a:pt x="8335351" y="155393"/>
                </a:cubicBezTo>
                <a:cubicBezTo>
                  <a:pt x="8329834" y="156983"/>
                  <a:pt x="8324376" y="158694"/>
                  <a:pt x="8318858" y="160325"/>
                </a:cubicBezTo>
                <a:cubicBezTo>
                  <a:pt x="8274198" y="177713"/>
                  <a:pt x="8229771" y="196414"/>
                  <a:pt x="8185574" y="216243"/>
                </a:cubicBezTo>
                <a:cubicBezTo>
                  <a:pt x="8223905" y="202686"/>
                  <a:pt x="8262351" y="190127"/>
                  <a:pt x="8300971" y="178576"/>
                </a:cubicBezTo>
                <a:cubicBezTo>
                  <a:pt x="8341624" y="161956"/>
                  <a:pt x="8382450" y="146374"/>
                  <a:pt x="8423395" y="131904"/>
                </a:cubicBezTo>
                <a:close/>
                <a:moveTo>
                  <a:pt x="8578225" y="120992"/>
                </a:moveTo>
                <a:cubicBezTo>
                  <a:pt x="8542159" y="126757"/>
                  <a:pt x="8506094" y="133524"/>
                  <a:pt x="8470087" y="141279"/>
                </a:cubicBezTo>
                <a:cubicBezTo>
                  <a:pt x="8289646" y="203518"/>
                  <a:pt x="8111818" y="287745"/>
                  <a:pt x="7939857" y="385937"/>
                </a:cubicBezTo>
                <a:cubicBezTo>
                  <a:pt x="7692164" y="527602"/>
                  <a:pt x="7467644" y="697182"/>
                  <a:pt x="7239813" y="846387"/>
                </a:cubicBezTo>
                <a:cubicBezTo>
                  <a:pt x="7051707" y="969530"/>
                  <a:pt x="6861103" y="1078456"/>
                  <a:pt x="6654935" y="1147538"/>
                </a:cubicBezTo>
                <a:cubicBezTo>
                  <a:pt x="6645061" y="1153178"/>
                  <a:pt x="6635189" y="1158742"/>
                  <a:pt x="6625316" y="1164245"/>
                </a:cubicBezTo>
                <a:cubicBezTo>
                  <a:pt x="6853495" y="1099266"/>
                  <a:pt x="7062045" y="983137"/>
                  <a:pt x="7268212" y="849332"/>
                </a:cubicBezTo>
                <a:cubicBezTo>
                  <a:pt x="7495637" y="701618"/>
                  <a:pt x="7720215" y="532863"/>
                  <a:pt x="7968023" y="391477"/>
                </a:cubicBezTo>
                <a:cubicBezTo>
                  <a:pt x="8165364" y="279092"/>
                  <a:pt x="8370372" y="184787"/>
                  <a:pt x="8578225" y="120992"/>
                </a:cubicBezTo>
                <a:close/>
                <a:moveTo>
                  <a:pt x="9445641" y="120772"/>
                </a:moveTo>
                <a:cubicBezTo>
                  <a:pt x="9466316" y="127483"/>
                  <a:pt x="9486816" y="134481"/>
                  <a:pt x="9507317" y="141745"/>
                </a:cubicBezTo>
                <a:cubicBezTo>
                  <a:pt x="9532057" y="145477"/>
                  <a:pt x="9556623" y="149799"/>
                  <a:pt x="9581131" y="154690"/>
                </a:cubicBezTo>
                <a:cubicBezTo>
                  <a:pt x="9560688" y="146911"/>
                  <a:pt x="9540188" y="139341"/>
                  <a:pt x="9519629" y="132070"/>
                </a:cubicBezTo>
                <a:cubicBezTo>
                  <a:pt x="9495064" y="127718"/>
                  <a:pt x="9470439" y="123944"/>
                  <a:pt x="9445641" y="120772"/>
                </a:cubicBezTo>
                <a:close/>
                <a:moveTo>
                  <a:pt x="9108047" y="114921"/>
                </a:moveTo>
                <a:cubicBezTo>
                  <a:pt x="8984462" y="125731"/>
                  <a:pt x="8860413" y="149939"/>
                  <a:pt x="8737351" y="185279"/>
                </a:cubicBezTo>
                <a:cubicBezTo>
                  <a:pt x="8518522" y="248324"/>
                  <a:pt x="8302365" y="346119"/>
                  <a:pt x="8094338" y="463096"/>
                </a:cubicBezTo>
                <a:cubicBezTo>
                  <a:pt x="7848504" y="601556"/>
                  <a:pt x="7624216" y="765727"/>
                  <a:pt x="7397025" y="907790"/>
                </a:cubicBezTo>
                <a:cubicBezTo>
                  <a:pt x="7170936" y="1049020"/>
                  <a:pt x="6941771" y="1167928"/>
                  <a:pt x="6688445" y="1220167"/>
                </a:cubicBezTo>
                <a:cubicBezTo>
                  <a:pt x="6606674" y="1236931"/>
                  <a:pt x="6524961" y="1248467"/>
                  <a:pt x="6443713" y="1255095"/>
                </a:cubicBezTo>
                <a:cubicBezTo>
                  <a:pt x="6437616" y="1257786"/>
                  <a:pt x="6431518" y="1260450"/>
                  <a:pt x="6425361" y="1263084"/>
                </a:cubicBezTo>
                <a:cubicBezTo>
                  <a:pt x="6522638" y="1258365"/>
                  <a:pt x="6620495" y="1246628"/>
                  <a:pt x="6718643" y="1227287"/>
                </a:cubicBezTo>
                <a:cubicBezTo>
                  <a:pt x="6970227" y="1177412"/>
                  <a:pt x="7198522" y="1060750"/>
                  <a:pt x="7424262" y="921072"/>
                </a:cubicBezTo>
                <a:cubicBezTo>
                  <a:pt x="7651047" y="780609"/>
                  <a:pt x="7875393" y="617377"/>
                  <a:pt x="8121343" y="479269"/>
                </a:cubicBezTo>
                <a:cubicBezTo>
                  <a:pt x="8329545" y="362535"/>
                  <a:pt x="8545876" y="264671"/>
                  <a:pt x="8764995" y="201550"/>
                </a:cubicBezTo>
                <a:cubicBezTo>
                  <a:pt x="8903621" y="161752"/>
                  <a:pt x="9043468" y="136052"/>
                  <a:pt x="9182674" y="127733"/>
                </a:cubicBezTo>
                <a:cubicBezTo>
                  <a:pt x="9157934" y="122899"/>
                  <a:pt x="9133019" y="118627"/>
                  <a:pt x="9108047" y="114921"/>
                </a:cubicBezTo>
                <a:close/>
                <a:moveTo>
                  <a:pt x="8426821" y="114633"/>
                </a:moveTo>
                <a:cubicBezTo>
                  <a:pt x="8401268" y="121049"/>
                  <a:pt x="8375772" y="127922"/>
                  <a:pt x="8350335" y="135284"/>
                </a:cubicBezTo>
                <a:cubicBezTo>
                  <a:pt x="8334945" y="139746"/>
                  <a:pt x="8319613" y="144417"/>
                  <a:pt x="8304224" y="149212"/>
                </a:cubicBezTo>
                <a:cubicBezTo>
                  <a:pt x="8263106" y="164833"/>
                  <a:pt x="8222221" y="181543"/>
                  <a:pt x="8181451" y="199268"/>
                </a:cubicBezTo>
                <a:cubicBezTo>
                  <a:pt x="8226693" y="182906"/>
                  <a:pt x="8272107" y="167902"/>
                  <a:pt x="8317696" y="154337"/>
                </a:cubicBezTo>
                <a:cubicBezTo>
                  <a:pt x="8353935" y="140220"/>
                  <a:pt x="8390291" y="127003"/>
                  <a:pt x="8426821" y="114633"/>
                </a:cubicBezTo>
                <a:close/>
                <a:moveTo>
                  <a:pt x="8385123" y="113592"/>
                </a:moveTo>
                <a:cubicBezTo>
                  <a:pt x="8379837" y="115080"/>
                  <a:pt x="8374553" y="116575"/>
                  <a:pt x="8369268" y="118104"/>
                </a:cubicBezTo>
                <a:cubicBezTo>
                  <a:pt x="8335700" y="127865"/>
                  <a:pt x="8302191" y="138520"/>
                  <a:pt x="8268739" y="149837"/>
                </a:cubicBezTo>
                <a:cubicBezTo>
                  <a:pt x="8238888" y="161142"/>
                  <a:pt x="8209095" y="173012"/>
                  <a:pt x="8179418" y="185442"/>
                </a:cubicBezTo>
                <a:cubicBezTo>
                  <a:pt x="8220478" y="170241"/>
                  <a:pt x="8261712" y="156150"/>
                  <a:pt x="8303062" y="143229"/>
                </a:cubicBezTo>
                <a:cubicBezTo>
                  <a:pt x="8330357" y="132858"/>
                  <a:pt x="8357710" y="122971"/>
                  <a:pt x="8385123" y="113592"/>
                </a:cubicBezTo>
                <a:close/>
                <a:moveTo>
                  <a:pt x="9341221" y="111076"/>
                </a:moveTo>
                <a:cubicBezTo>
                  <a:pt x="9362534" y="116991"/>
                  <a:pt x="9383674" y="123225"/>
                  <a:pt x="9404755" y="129789"/>
                </a:cubicBezTo>
                <a:cubicBezTo>
                  <a:pt x="9410389" y="130250"/>
                  <a:pt x="9416080" y="130723"/>
                  <a:pt x="9421714" y="131249"/>
                </a:cubicBezTo>
                <a:cubicBezTo>
                  <a:pt x="9427579" y="131795"/>
                  <a:pt x="9433387" y="132377"/>
                  <a:pt x="9439252" y="132994"/>
                </a:cubicBezTo>
                <a:cubicBezTo>
                  <a:pt x="9451332" y="134262"/>
                  <a:pt x="9463354" y="135723"/>
                  <a:pt x="9475317" y="137279"/>
                </a:cubicBezTo>
                <a:cubicBezTo>
                  <a:pt x="9454410" y="130155"/>
                  <a:pt x="9433387" y="123354"/>
                  <a:pt x="9412306" y="116832"/>
                </a:cubicBezTo>
                <a:cubicBezTo>
                  <a:pt x="9412073" y="116806"/>
                  <a:pt x="9411841" y="116780"/>
                  <a:pt x="9411609" y="116753"/>
                </a:cubicBezTo>
                <a:cubicBezTo>
                  <a:pt x="9405394" y="116098"/>
                  <a:pt x="9399181" y="115481"/>
                  <a:pt x="9392908" y="114902"/>
                </a:cubicBezTo>
                <a:cubicBezTo>
                  <a:pt x="9375717" y="113316"/>
                  <a:pt x="9358469" y="112067"/>
                  <a:pt x="9341221" y="111076"/>
                </a:cubicBezTo>
                <a:close/>
                <a:moveTo>
                  <a:pt x="9212002" y="109047"/>
                </a:moveTo>
                <a:cubicBezTo>
                  <a:pt x="9186449" y="109690"/>
                  <a:pt x="9160896" y="110951"/>
                  <a:pt x="9135284" y="112778"/>
                </a:cubicBezTo>
                <a:cubicBezTo>
                  <a:pt x="9159677" y="116791"/>
                  <a:pt x="9183894" y="121333"/>
                  <a:pt x="9208053" y="126412"/>
                </a:cubicBezTo>
                <a:cubicBezTo>
                  <a:pt x="9232097" y="125341"/>
                  <a:pt x="9256140" y="124773"/>
                  <a:pt x="9280183" y="124773"/>
                </a:cubicBezTo>
                <a:cubicBezTo>
                  <a:pt x="9266652" y="121382"/>
                  <a:pt x="9253062" y="118089"/>
                  <a:pt x="9239414" y="114989"/>
                </a:cubicBezTo>
                <a:cubicBezTo>
                  <a:pt x="9230296" y="112926"/>
                  <a:pt x="9221179" y="110958"/>
                  <a:pt x="9212002" y="109047"/>
                </a:cubicBezTo>
                <a:close/>
                <a:moveTo>
                  <a:pt x="9239821" y="108604"/>
                </a:moveTo>
                <a:cubicBezTo>
                  <a:pt x="9240228" y="108699"/>
                  <a:pt x="9240692" y="108786"/>
                  <a:pt x="9241098" y="108880"/>
                </a:cubicBezTo>
                <a:cubicBezTo>
                  <a:pt x="9263051" y="113865"/>
                  <a:pt x="9284771" y="119281"/>
                  <a:pt x="9306491" y="125015"/>
                </a:cubicBezTo>
                <a:cubicBezTo>
                  <a:pt x="9329838" y="125405"/>
                  <a:pt x="9353126" y="126310"/>
                  <a:pt x="9376414" y="127760"/>
                </a:cubicBezTo>
                <a:cubicBezTo>
                  <a:pt x="9354927" y="121370"/>
                  <a:pt x="9333322" y="115326"/>
                  <a:pt x="9311660" y="109637"/>
                </a:cubicBezTo>
                <a:cubicBezTo>
                  <a:pt x="9287733" y="108732"/>
                  <a:pt x="9263806" y="108414"/>
                  <a:pt x="9239821" y="108604"/>
                </a:cubicBezTo>
                <a:close/>
                <a:moveTo>
                  <a:pt x="9465444" y="107060"/>
                </a:moveTo>
                <a:cubicBezTo>
                  <a:pt x="9484203" y="113161"/>
                  <a:pt x="9502845" y="119478"/>
                  <a:pt x="9521371" y="126033"/>
                </a:cubicBezTo>
                <a:cubicBezTo>
                  <a:pt x="9546577" y="130511"/>
                  <a:pt x="9571607" y="135595"/>
                  <a:pt x="9596522" y="141249"/>
                </a:cubicBezTo>
                <a:cubicBezTo>
                  <a:pt x="9578169" y="134311"/>
                  <a:pt x="9559701" y="127578"/>
                  <a:pt x="9541175" y="121052"/>
                </a:cubicBezTo>
                <a:cubicBezTo>
                  <a:pt x="9516087" y="115791"/>
                  <a:pt x="9490823" y="111113"/>
                  <a:pt x="9465444" y="107060"/>
                </a:cubicBezTo>
                <a:close/>
                <a:moveTo>
                  <a:pt x="8723007" y="103396"/>
                </a:moveTo>
                <a:cubicBezTo>
                  <a:pt x="8689090" y="106193"/>
                  <a:pt x="8655058" y="109959"/>
                  <a:pt x="8621084" y="114630"/>
                </a:cubicBezTo>
                <a:cubicBezTo>
                  <a:pt x="8619342" y="115125"/>
                  <a:pt x="8617599" y="115602"/>
                  <a:pt x="8615857" y="116102"/>
                </a:cubicBezTo>
                <a:cubicBezTo>
                  <a:pt x="8395925" y="179628"/>
                  <a:pt x="8178897" y="278149"/>
                  <a:pt x="7970289" y="396909"/>
                </a:cubicBezTo>
                <a:cubicBezTo>
                  <a:pt x="7723003" y="537958"/>
                  <a:pt x="7498541" y="706546"/>
                  <a:pt x="7270826" y="854392"/>
                </a:cubicBezTo>
                <a:cubicBezTo>
                  <a:pt x="7057689" y="992713"/>
                  <a:pt x="6841474" y="1112459"/>
                  <a:pt x="6603363" y="1176277"/>
                </a:cubicBezTo>
                <a:cubicBezTo>
                  <a:pt x="6595058" y="1180793"/>
                  <a:pt x="6586696" y="1185263"/>
                  <a:pt x="6578333" y="1189676"/>
                </a:cubicBezTo>
                <a:cubicBezTo>
                  <a:pt x="6582573" y="1188737"/>
                  <a:pt x="6586754" y="1187856"/>
                  <a:pt x="6590994" y="1186894"/>
                </a:cubicBezTo>
                <a:cubicBezTo>
                  <a:pt x="6844957" y="1128428"/>
                  <a:pt x="7073834" y="1004616"/>
                  <a:pt x="7299864" y="859324"/>
                </a:cubicBezTo>
                <a:cubicBezTo>
                  <a:pt x="7527172" y="713121"/>
                  <a:pt x="7751750" y="545645"/>
                  <a:pt x="7999152" y="404903"/>
                </a:cubicBezTo>
                <a:cubicBezTo>
                  <a:pt x="8207934" y="286351"/>
                  <a:pt x="8425195" y="187765"/>
                  <a:pt x="8645359" y="124202"/>
                </a:cubicBezTo>
                <a:cubicBezTo>
                  <a:pt x="8671203" y="116764"/>
                  <a:pt x="8697105" y="109834"/>
                  <a:pt x="8723007" y="103396"/>
                </a:cubicBezTo>
                <a:close/>
                <a:moveTo>
                  <a:pt x="9002407" y="102767"/>
                </a:moveTo>
                <a:cubicBezTo>
                  <a:pt x="8903969" y="115689"/>
                  <a:pt x="8805415" y="136749"/>
                  <a:pt x="8707558" y="164875"/>
                </a:cubicBezTo>
                <a:cubicBezTo>
                  <a:pt x="8488439" y="228030"/>
                  <a:pt x="8272049" y="325999"/>
                  <a:pt x="8063906" y="443429"/>
                </a:cubicBezTo>
                <a:cubicBezTo>
                  <a:pt x="7817724" y="582548"/>
                  <a:pt x="7593378" y="747783"/>
                  <a:pt x="7366070" y="891288"/>
                </a:cubicBezTo>
                <a:cubicBezTo>
                  <a:pt x="7139923" y="1033926"/>
                  <a:pt x="6910584" y="1154635"/>
                  <a:pt x="6656677" y="1209044"/>
                </a:cubicBezTo>
                <a:cubicBezTo>
                  <a:pt x="6597672" y="1221617"/>
                  <a:pt x="6538668" y="1231435"/>
                  <a:pt x="6479837" y="1238714"/>
                </a:cubicBezTo>
                <a:cubicBezTo>
                  <a:pt x="6473274" y="1241768"/>
                  <a:pt x="6466712" y="1244773"/>
                  <a:pt x="6460091" y="1247752"/>
                </a:cubicBezTo>
                <a:cubicBezTo>
                  <a:pt x="6535880" y="1240954"/>
                  <a:pt x="6611901" y="1229917"/>
                  <a:pt x="6688038" y="1214286"/>
                </a:cubicBezTo>
                <a:cubicBezTo>
                  <a:pt x="6940261" y="1162228"/>
                  <a:pt x="7168671" y="1043744"/>
                  <a:pt x="7394469" y="902635"/>
                </a:cubicBezTo>
                <a:cubicBezTo>
                  <a:pt x="7621371" y="760716"/>
                  <a:pt x="7845774" y="596409"/>
                  <a:pt x="8092073" y="457638"/>
                </a:cubicBezTo>
                <a:cubicBezTo>
                  <a:pt x="8300390" y="340450"/>
                  <a:pt x="8516954" y="242416"/>
                  <a:pt x="8736364" y="179208"/>
                </a:cubicBezTo>
                <a:cubicBezTo>
                  <a:pt x="8850947" y="146298"/>
                  <a:pt x="8966401" y="123032"/>
                  <a:pt x="9081622" y="111208"/>
                </a:cubicBezTo>
                <a:cubicBezTo>
                  <a:pt x="9064607" y="108967"/>
                  <a:pt x="9047533" y="106984"/>
                  <a:pt x="9030400" y="105281"/>
                </a:cubicBezTo>
                <a:cubicBezTo>
                  <a:pt x="9021051" y="104353"/>
                  <a:pt x="9011699" y="103532"/>
                  <a:pt x="9002407" y="102767"/>
                </a:cubicBezTo>
                <a:close/>
                <a:moveTo>
                  <a:pt x="9548492" y="100690"/>
                </a:moveTo>
                <a:cubicBezTo>
                  <a:pt x="9558539" y="104122"/>
                  <a:pt x="9568587" y="107605"/>
                  <a:pt x="9578633" y="111166"/>
                </a:cubicBezTo>
                <a:cubicBezTo>
                  <a:pt x="9607439" y="118392"/>
                  <a:pt x="9636012" y="126325"/>
                  <a:pt x="9664353" y="134814"/>
                </a:cubicBezTo>
                <a:cubicBezTo>
                  <a:pt x="9657790" y="132309"/>
                  <a:pt x="9651170" y="129848"/>
                  <a:pt x="9644550" y="127393"/>
                </a:cubicBezTo>
                <a:cubicBezTo>
                  <a:pt x="9612782" y="117726"/>
                  <a:pt x="9580782" y="108770"/>
                  <a:pt x="9548492" y="100690"/>
                </a:cubicBezTo>
                <a:close/>
                <a:moveTo>
                  <a:pt x="8580953" y="99584"/>
                </a:moveTo>
                <a:cubicBezTo>
                  <a:pt x="8547967" y="105016"/>
                  <a:pt x="8514980" y="111280"/>
                  <a:pt x="8482050" y="118380"/>
                </a:cubicBezTo>
                <a:cubicBezTo>
                  <a:pt x="8441107" y="131719"/>
                  <a:pt x="8400339" y="146219"/>
                  <a:pt x="8359685" y="161786"/>
                </a:cubicBezTo>
                <a:cubicBezTo>
                  <a:pt x="8396099" y="151953"/>
                  <a:pt x="8432628" y="143054"/>
                  <a:pt x="8469216" y="135178"/>
                </a:cubicBezTo>
                <a:cubicBezTo>
                  <a:pt x="8506326" y="122362"/>
                  <a:pt x="8543611" y="110462"/>
                  <a:pt x="8580953" y="99584"/>
                </a:cubicBezTo>
                <a:close/>
                <a:moveTo>
                  <a:pt x="9496283" y="99077"/>
                </a:moveTo>
                <a:cubicBezTo>
                  <a:pt x="9511905" y="104232"/>
                  <a:pt x="9527527" y="109573"/>
                  <a:pt x="9543033" y="115050"/>
                </a:cubicBezTo>
                <a:cubicBezTo>
                  <a:pt x="9555577" y="117688"/>
                  <a:pt x="9568122" y="120424"/>
                  <a:pt x="9580608" y="123350"/>
                </a:cubicBezTo>
                <a:cubicBezTo>
                  <a:pt x="9594198" y="126556"/>
                  <a:pt x="9607787" y="129966"/>
                  <a:pt x="9621320" y="133475"/>
                </a:cubicBezTo>
                <a:cubicBezTo>
                  <a:pt x="9606452" y="127888"/>
                  <a:pt x="9591527" y="122415"/>
                  <a:pt x="9576601" y="117101"/>
                </a:cubicBezTo>
                <a:cubicBezTo>
                  <a:pt x="9568006" y="114955"/>
                  <a:pt x="9559411" y="112865"/>
                  <a:pt x="9550815" y="110841"/>
                </a:cubicBezTo>
                <a:cubicBezTo>
                  <a:pt x="9532696" y="106602"/>
                  <a:pt x="9514519" y="102703"/>
                  <a:pt x="9496283" y="99077"/>
                </a:cubicBezTo>
                <a:close/>
                <a:moveTo>
                  <a:pt x="8887244" y="97450"/>
                </a:moveTo>
                <a:cubicBezTo>
                  <a:pt x="8817031" y="109963"/>
                  <a:pt x="8746875" y="126439"/>
                  <a:pt x="8677011" y="146514"/>
                </a:cubicBezTo>
                <a:cubicBezTo>
                  <a:pt x="8457659" y="209786"/>
                  <a:pt x="8241037" y="307941"/>
                  <a:pt x="8032778" y="425822"/>
                </a:cubicBezTo>
                <a:cubicBezTo>
                  <a:pt x="7786190" y="565592"/>
                  <a:pt x="7561844" y="731875"/>
                  <a:pt x="7334419" y="876803"/>
                </a:cubicBezTo>
                <a:cubicBezTo>
                  <a:pt x="7108214" y="1020834"/>
                  <a:pt x="6878758" y="1143318"/>
                  <a:pt x="6624212" y="1199869"/>
                </a:cubicBezTo>
                <a:cubicBezTo>
                  <a:pt x="6588787" y="1207696"/>
                  <a:pt x="6553360" y="1214505"/>
                  <a:pt x="6517993" y="1220421"/>
                </a:cubicBezTo>
                <a:cubicBezTo>
                  <a:pt x="6510907" y="1223888"/>
                  <a:pt x="6503822" y="1227317"/>
                  <a:pt x="6496736" y="1230712"/>
                </a:cubicBezTo>
                <a:cubicBezTo>
                  <a:pt x="6549818" y="1223683"/>
                  <a:pt x="6603015" y="1214547"/>
                  <a:pt x="6656270" y="1203192"/>
                </a:cubicBezTo>
                <a:cubicBezTo>
                  <a:pt x="6909074" y="1148969"/>
                  <a:pt x="7137601" y="1028688"/>
                  <a:pt x="7363516" y="886163"/>
                </a:cubicBezTo>
                <a:cubicBezTo>
                  <a:pt x="7590532" y="742798"/>
                  <a:pt x="7814994" y="577419"/>
                  <a:pt x="8061641" y="437987"/>
                </a:cubicBezTo>
                <a:cubicBezTo>
                  <a:pt x="8270133" y="320340"/>
                  <a:pt x="8486929" y="222129"/>
                  <a:pt x="8706571" y="158811"/>
                </a:cubicBezTo>
                <a:cubicBezTo>
                  <a:pt x="8795020" y="133407"/>
                  <a:pt x="8883933" y="113733"/>
                  <a:pt x="8972906" y="100614"/>
                </a:cubicBezTo>
                <a:cubicBezTo>
                  <a:pt x="8944390" y="98816"/>
                  <a:pt x="8915817" y="97768"/>
                  <a:pt x="8887244" y="97450"/>
                </a:cubicBezTo>
                <a:close/>
                <a:moveTo>
                  <a:pt x="8853850" y="97424"/>
                </a:moveTo>
                <a:cubicBezTo>
                  <a:pt x="8822896" y="97688"/>
                  <a:pt x="8791884" y="98771"/>
                  <a:pt x="8760871" y="100678"/>
                </a:cubicBezTo>
                <a:cubicBezTo>
                  <a:pt x="8722600" y="109444"/>
                  <a:pt x="8684444" y="119315"/>
                  <a:pt x="8646347" y="130276"/>
                </a:cubicBezTo>
                <a:cubicBezTo>
                  <a:pt x="8426705" y="193678"/>
                  <a:pt x="8209850" y="292017"/>
                  <a:pt x="8001417" y="410341"/>
                </a:cubicBezTo>
                <a:cubicBezTo>
                  <a:pt x="7754480" y="550758"/>
                  <a:pt x="7530018" y="718075"/>
                  <a:pt x="7302478" y="864411"/>
                </a:cubicBezTo>
                <a:cubicBezTo>
                  <a:pt x="7076215" y="1009813"/>
                  <a:pt x="6846584" y="1134045"/>
                  <a:pt x="6591458" y="1192715"/>
                </a:cubicBezTo>
                <a:cubicBezTo>
                  <a:pt x="6580540" y="1195213"/>
                  <a:pt x="6569621" y="1197613"/>
                  <a:pt x="6558703" y="1199930"/>
                </a:cubicBezTo>
                <a:cubicBezTo>
                  <a:pt x="6551212" y="1203790"/>
                  <a:pt x="6543661" y="1207609"/>
                  <a:pt x="6536170" y="1211386"/>
                </a:cubicBezTo>
                <a:cubicBezTo>
                  <a:pt x="6565382" y="1206231"/>
                  <a:pt x="6594535" y="1200489"/>
                  <a:pt x="6623748" y="1194029"/>
                </a:cubicBezTo>
                <a:cubicBezTo>
                  <a:pt x="6877132" y="1137671"/>
                  <a:pt x="7105834" y="1015615"/>
                  <a:pt x="7331806" y="871697"/>
                </a:cubicBezTo>
                <a:cubicBezTo>
                  <a:pt x="7558998" y="726901"/>
                  <a:pt x="7783460" y="560467"/>
                  <a:pt x="8030513" y="420375"/>
                </a:cubicBezTo>
                <a:cubicBezTo>
                  <a:pt x="8239179" y="302274"/>
                  <a:pt x="8456207" y="203874"/>
                  <a:pt x="8676082" y="140439"/>
                </a:cubicBezTo>
                <a:cubicBezTo>
                  <a:pt x="8735144" y="123456"/>
                  <a:pt x="8794440" y="109054"/>
                  <a:pt x="8853850" y="97424"/>
                </a:cubicBezTo>
                <a:close/>
                <a:moveTo>
                  <a:pt x="9355158" y="93491"/>
                </a:moveTo>
                <a:cubicBezTo>
                  <a:pt x="9374846" y="98945"/>
                  <a:pt x="9394418" y="104694"/>
                  <a:pt x="9413873" y="110708"/>
                </a:cubicBezTo>
                <a:cubicBezTo>
                  <a:pt x="9437278" y="113195"/>
                  <a:pt x="9460624" y="116238"/>
                  <a:pt x="9483854" y="119792"/>
                </a:cubicBezTo>
                <a:cubicBezTo>
                  <a:pt x="9464747" y="113385"/>
                  <a:pt x="9445641" y="107219"/>
                  <a:pt x="9426359" y="101318"/>
                </a:cubicBezTo>
                <a:cubicBezTo>
                  <a:pt x="9412189" y="99425"/>
                  <a:pt x="9398019" y="97688"/>
                  <a:pt x="9383790" y="96193"/>
                </a:cubicBezTo>
                <a:cubicBezTo>
                  <a:pt x="9377169" y="95493"/>
                  <a:pt x="9370549" y="94838"/>
                  <a:pt x="9363928" y="94229"/>
                </a:cubicBezTo>
                <a:cubicBezTo>
                  <a:pt x="9361024" y="93964"/>
                  <a:pt x="9358062" y="93740"/>
                  <a:pt x="9355158" y="93491"/>
                </a:cubicBezTo>
                <a:close/>
                <a:moveTo>
                  <a:pt x="9114203" y="91655"/>
                </a:moveTo>
                <a:cubicBezTo>
                  <a:pt x="9086850" y="93483"/>
                  <a:pt x="9059496" y="95974"/>
                  <a:pt x="9032084" y="99108"/>
                </a:cubicBezTo>
                <a:cubicBezTo>
                  <a:pt x="9057812" y="101678"/>
                  <a:pt x="9083365" y="104857"/>
                  <a:pt x="9108802" y="108627"/>
                </a:cubicBezTo>
                <a:cubicBezTo>
                  <a:pt x="9134298" y="106408"/>
                  <a:pt x="9159792" y="104770"/>
                  <a:pt x="9185287" y="103710"/>
                </a:cubicBezTo>
                <a:cubicBezTo>
                  <a:pt x="9161709" y="99187"/>
                  <a:pt x="9138014" y="95149"/>
                  <a:pt x="9114203" y="91655"/>
                </a:cubicBezTo>
                <a:close/>
                <a:moveTo>
                  <a:pt x="9250564" y="88181"/>
                </a:moveTo>
                <a:cubicBezTo>
                  <a:pt x="9251493" y="88392"/>
                  <a:pt x="9252481" y="88589"/>
                  <a:pt x="9253410" y="88801"/>
                </a:cubicBezTo>
                <a:cubicBezTo>
                  <a:pt x="9273389" y="93350"/>
                  <a:pt x="9293193" y="98264"/>
                  <a:pt x="9312938" y="103441"/>
                </a:cubicBezTo>
                <a:cubicBezTo>
                  <a:pt x="9335994" y="104327"/>
                  <a:pt x="9358934" y="105754"/>
                  <a:pt x="9381873" y="107684"/>
                </a:cubicBezTo>
                <a:cubicBezTo>
                  <a:pt x="9361837" y="101821"/>
                  <a:pt x="9341744" y="96223"/>
                  <a:pt x="9321534" y="90974"/>
                </a:cubicBezTo>
                <a:cubicBezTo>
                  <a:pt x="9297897" y="89490"/>
                  <a:pt x="9274259" y="88578"/>
                  <a:pt x="9250564" y="88181"/>
                </a:cubicBezTo>
                <a:close/>
                <a:moveTo>
                  <a:pt x="9219320" y="87942"/>
                </a:moveTo>
                <a:cubicBezTo>
                  <a:pt x="9194290" y="88018"/>
                  <a:pt x="9169201" y="88692"/>
                  <a:pt x="9144112" y="89922"/>
                </a:cubicBezTo>
                <a:cubicBezTo>
                  <a:pt x="9167168" y="93725"/>
                  <a:pt x="9190166" y="98025"/>
                  <a:pt x="9212990" y="102790"/>
                </a:cubicBezTo>
                <a:cubicBezTo>
                  <a:pt x="9236742" y="102203"/>
                  <a:pt x="9260438" y="102154"/>
                  <a:pt x="9284132" y="102624"/>
                </a:cubicBezTo>
                <a:cubicBezTo>
                  <a:pt x="9273331" y="99966"/>
                  <a:pt x="9262528" y="97374"/>
                  <a:pt x="9251726" y="94906"/>
                </a:cubicBezTo>
                <a:cubicBezTo>
                  <a:pt x="9240983" y="92465"/>
                  <a:pt x="9230180" y="90171"/>
                  <a:pt x="9219320" y="87942"/>
                </a:cubicBezTo>
                <a:close/>
                <a:moveTo>
                  <a:pt x="8583508" y="81470"/>
                </a:moveTo>
                <a:cubicBezTo>
                  <a:pt x="8555167" y="86322"/>
                  <a:pt x="8526827" y="91799"/>
                  <a:pt x="8498544" y="97881"/>
                </a:cubicBezTo>
                <a:cubicBezTo>
                  <a:pt x="8461491" y="109183"/>
                  <a:pt x="8424498" y="121480"/>
                  <a:pt x="8387678" y="134663"/>
                </a:cubicBezTo>
                <a:cubicBezTo>
                  <a:pt x="8418806" y="126488"/>
                  <a:pt x="8449993" y="118994"/>
                  <a:pt x="8481237" y="112257"/>
                </a:cubicBezTo>
                <a:cubicBezTo>
                  <a:pt x="8506268" y="104096"/>
                  <a:pt x="8531356" y="96314"/>
                  <a:pt x="8556503" y="89043"/>
                </a:cubicBezTo>
                <a:cubicBezTo>
                  <a:pt x="8565505" y="86455"/>
                  <a:pt x="8574508" y="83941"/>
                  <a:pt x="8583508" y="81470"/>
                </a:cubicBezTo>
                <a:close/>
                <a:moveTo>
                  <a:pt x="8725214" y="81360"/>
                </a:moveTo>
                <a:cubicBezTo>
                  <a:pt x="8693852" y="84100"/>
                  <a:pt x="8662434" y="87647"/>
                  <a:pt x="8631014" y="91996"/>
                </a:cubicBezTo>
                <a:cubicBezTo>
                  <a:pt x="8615973" y="95977"/>
                  <a:pt x="8600990" y="100107"/>
                  <a:pt x="8586064" y="104418"/>
                </a:cubicBezTo>
                <a:cubicBezTo>
                  <a:pt x="8563414" y="110962"/>
                  <a:pt x="8540823" y="117968"/>
                  <a:pt x="8518232" y="125239"/>
                </a:cubicBezTo>
                <a:cubicBezTo>
                  <a:pt x="8552321" y="118743"/>
                  <a:pt x="8586412" y="113127"/>
                  <a:pt x="8620503" y="108437"/>
                </a:cubicBezTo>
                <a:cubicBezTo>
                  <a:pt x="8655348" y="98506"/>
                  <a:pt x="8690252" y="89468"/>
                  <a:pt x="8725214" y="81360"/>
                </a:cubicBezTo>
                <a:close/>
                <a:moveTo>
                  <a:pt x="9375717" y="79922"/>
                </a:moveTo>
                <a:cubicBezTo>
                  <a:pt x="9393199" y="84793"/>
                  <a:pt x="9410621" y="89895"/>
                  <a:pt x="9427985" y="95213"/>
                </a:cubicBezTo>
                <a:cubicBezTo>
                  <a:pt x="9451332" y="98347"/>
                  <a:pt x="9474562" y="102018"/>
                  <a:pt x="9497677" y="106193"/>
                </a:cubicBezTo>
                <a:cubicBezTo>
                  <a:pt x="9480892" y="100637"/>
                  <a:pt x="9464051" y="95277"/>
                  <a:pt x="9447151" y="90119"/>
                </a:cubicBezTo>
                <a:cubicBezTo>
                  <a:pt x="9423455" y="86178"/>
                  <a:pt x="9399586" y="82765"/>
                  <a:pt x="9375717" y="79922"/>
                </a:cubicBezTo>
                <a:close/>
                <a:moveTo>
                  <a:pt x="9009202" y="79782"/>
                </a:moveTo>
                <a:cubicBezTo>
                  <a:pt x="8979526" y="83063"/>
                  <a:pt x="8949850" y="87102"/>
                  <a:pt x="8920173" y="91859"/>
                </a:cubicBezTo>
                <a:cubicBezTo>
                  <a:pt x="8944565" y="92605"/>
                  <a:pt x="8968840" y="93847"/>
                  <a:pt x="8993116" y="95671"/>
                </a:cubicBezTo>
                <a:cubicBezTo>
                  <a:pt x="8996368" y="95917"/>
                  <a:pt x="8999561" y="96201"/>
                  <a:pt x="9002814" y="96466"/>
                </a:cubicBezTo>
                <a:cubicBezTo>
                  <a:pt x="9030168" y="92889"/>
                  <a:pt x="9057463" y="89940"/>
                  <a:pt x="9084817" y="87643"/>
                </a:cubicBezTo>
                <a:cubicBezTo>
                  <a:pt x="9069775" y="85717"/>
                  <a:pt x="9054733" y="83968"/>
                  <a:pt x="9039634" y="82465"/>
                </a:cubicBezTo>
                <a:cubicBezTo>
                  <a:pt x="9029471" y="81455"/>
                  <a:pt x="9019366" y="80599"/>
                  <a:pt x="9009202" y="79782"/>
                </a:cubicBezTo>
                <a:close/>
                <a:moveTo>
                  <a:pt x="8857625" y="74683"/>
                </a:moveTo>
                <a:cubicBezTo>
                  <a:pt x="8828006" y="75050"/>
                  <a:pt x="8798330" y="76205"/>
                  <a:pt x="8768596" y="78086"/>
                </a:cubicBezTo>
                <a:cubicBezTo>
                  <a:pt x="8733460" y="85455"/>
                  <a:pt x="8698324" y="93786"/>
                  <a:pt x="8663246" y="103044"/>
                </a:cubicBezTo>
                <a:cubicBezTo>
                  <a:pt x="8695769" y="99312"/>
                  <a:pt x="8728233" y="96428"/>
                  <a:pt x="8760639" y="94426"/>
                </a:cubicBezTo>
                <a:cubicBezTo>
                  <a:pt x="8792930" y="87030"/>
                  <a:pt x="8825220" y="80436"/>
                  <a:pt x="8857625" y="74683"/>
                </a:cubicBezTo>
                <a:close/>
                <a:moveTo>
                  <a:pt x="8895026" y="74657"/>
                </a:moveTo>
                <a:cubicBezTo>
                  <a:pt x="8862678" y="79759"/>
                  <a:pt x="8830329" y="85743"/>
                  <a:pt x="8797982" y="92525"/>
                </a:cubicBezTo>
                <a:cubicBezTo>
                  <a:pt x="8827832" y="91311"/>
                  <a:pt x="8857625" y="90837"/>
                  <a:pt x="8887302" y="91163"/>
                </a:cubicBezTo>
                <a:cubicBezTo>
                  <a:pt x="8917037" y="85872"/>
                  <a:pt x="8946772" y="81304"/>
                  <a:pt x="8976507" y="77469"/>
                </a:cubicBezTo>
                <a:cubicBezTo>
                  <a:pt x="8949443" y="75857"/>
                  <a:pt x="8922264" y="74926"/>
                  <a:pt x="8895026" y="74657"/>
                </a:cubicBezTo>
                <a:close/>
                <a:moveTo>
                  <a:pt x="9457836" y="71856"/>
                </a:moveTo>
                <a:cubicBezTo>
                  <a:pt x="9465735" y="74176"/>
                  <a:pt x="9473574" y="76538"/>
                  <a:pt x="9481415" y="78949"/>
                </a:cubicBezTo>
                <a:cubicBezTo>
                  <a:pt x="9495702" y="81894"/>
                  <a:pt x="9509930" y="84994"/>
                  <a:pt x="9524102" y="88313"/>
                </a:cubicBezTo>
                <a:cubicBezTo>
                  <a:pt x="9533451" y="90516"/>
                  <a:pt x="9542801" y="92809"/>
                  <a:pt x="9552151" y="95160"/>
                </a:cubicBezTo>
                <a:cubicBezTo>
                  <a:pt x="9548376" y="93934"/>
                  <a:pt x="9544660" y="92699"/>
                  <a:pt x="9540885" y="91492"/>
                </a:cubicBezTo>
                <a:cubicBezTo>
                  <a:pt x="9525436" y="87446"/>
                  <a:pt x="9509930" y="83563"/>
                  <a:pt x="9494367" y="79910"/>
                </a:cubicBezTo>
                <a:cubicBezTo>
                  <a:pt x="9482228" y="77076"/>
                  <a:pt x="9470033" y="74419"/>
                  <a:pt x="9457836" y="71856"/>
                </a:cubicBezTo>
                <a:close/>
                <a:moveTo>
                  <a:pt x="9406730" y="71705"/>
                </a:moveTo>
                <a:cubicBezTo>
                  <a:pt x="9420785" y="75679"/>
                  <a:pt x="9434839" y="79778"/>
                  <a:pt x="9448834" y="84044"/>
                </a:cubicBezTo>
                <a:cubicBezTo>
                  <a:pt x="9472007" y="87912"/>
                  <a:pt x="9495121" y="92302"/>
                  <a:pt x="9518061" y="97173"/>
                </a:cubicBezTo>
                <a:cubicBezTo>
                  <a:pt x="9505284" y="92999"/>
                  <a:pt x="9492508" y="88930"/>
                  <a:pt x="9479673" y="84986"/>
                </a:cubicBezTo>
                <a:cubicBezTo>
                  <a:pt x="9455455" y="80001"/>
                  <a:pt x="9431180" y="75569"/>
                  <a:pt x="9406730" y="71705"/>
                </a:cubicBezTo>
                <a:close/>
                <a:moveTo>
                  <a:pt x="9122567" y="70974"/>
                </a:moveTo>
                <a:cubicBezTo>
                  <a:pt x="9095909" y="72155"/>
                  <a:pt x="9069253" y="73976"/>
                  <a:pt x="9042538" y="76421"/>
                </a:cubicBezTo>
                <a:cubicBezTo>
                  <a:pt x="9066756" y="78862"/>
                  <a:pt x="9090915" y="81848"/>
                  <a:pt x="9114900" y="85372"/>
                </a:cubicBezTo>
                <a:cubicBezTo>
                  <a:pt x="9139815" y="83714"/>
                  <a:pt x="9164671" y="82624"/>
                  <a:pt x="9189527" y="82091"/>
                </a:cubicBezTo>
                <a:cubicBezTo>
                  <a:pt x="9167343" y="77935"/>
                  <a:pt x="9144984" y="74214"/>
                  <a:pt x="9122567" y="70974"/>
                </a:cubicBezTo>
                <a:close/>
                <a:moveTo>
                  <a:pt x="9265780" y="70940"/>
                </a:moveTo>
                <a:cubicBezTo>
                  <a:pt x="9267059" y="71232"/>
                  <a:pt x="9268394" y="71501"/>
                  <a:pt x="9269672" y="71796"/>
                </a:cubicBezTo>
                <a:cubicBezTo>
                  <a:pt x="9287500" y="75868"/>
                  <a:pt x="9305214" y="80210"/>
                  <a:pt x="9322869" y="84786"/>
                </a:cubicBezTo>
                <a:cubicBezTo>
                  <a:pt x="9336865" y="85675"/>
                  <a:pt x="9350861" y="86750"/>
                  <a:pt x="9364858" y="88029"/>
                </a:cubicBezTo>
                <a:cubicBezTo>
                  <a:pt x="9371537" y="88643"/>
                  <a:pt x="9378157" y="89301"/>
                  <a:pt x="9384835" y="90005"/>
                </a:cubicBezTo>
                <a:cubicBezTo>
                  <a:pt x="9386694" y="90201"/>
                  <a:pt x="9388610" y="90440"/>
                  <a:pt x="9390469" y="90649"/>
                </a:cubicBezTo>
                <a:cubicBezTo>
                  <a:pt x="9372176" y="85384"/>
                  <a:pt x="9353706" y="80384"/>
                  <a:pt x="9335181" y="75637"/>
                </a:cubicBezTo>
                <a:cubicBezTo>
                  <a:pt x="9334890" y="75607"/>
                  <a:pt x="9334542" y="75569"/>
                  <a:pt x="9334193" y="75539"/>
                </a:cubicBezTo>
                <a:cubicBezTo>
                  <a:pt x="9311428" y="73480"/>
                  <a:pt x="9288662" y="71970"/>
                  <a:pt x="9265780" y="70940"/>
                </a:cubicBezTo>
                <a:close/>
                <a:moveTo>
                  <a:pt x="9229715" y="69714"/>
                </a:moveTo>
                <a:cubicBezTo>
                  <a:pt x="9205382" y="69180"/>
                  <a:pt x="9180990" y="69226"/>
                  <a:pt x="9156540" y="69809"/>
                </a:cubicBezTo>
                <a:cubicBezTo>
                  <a:pt x="9177911" y="73348"/>
                  <a:pt x="9199167" y="77325"/>
                  <a:pt x="9220366" y="81693"/>
                </a:cubicBezTo>
                <a:cubicBezTo>
                  <a:pt x="9243596" y="81637"/>
                  <a:pt x="9266768" y="82109"/>
                  <a:pt x="9289882" y="83071"/>
                </a:cubicBezTo>
                <a:cubicBezTo>
                  <a:pt x="9282564" y="81311"/>
                  <a:pt x="9275304" y="79570"/>
                  <a:pt x="9267987" y="77897"/>
                </a:cubicBezTo>
                <a:cubicBezTo>
                  <a:pt x="9255269" y="75006"/>
                  <a:pt x="9242492" y="72306"/>
                  <a:pt x="9229715" y="69714"/>
                </a:cubicBezTo>
                <a:close/>
                <a:moveTo>
                  <a:pt x="8528743" y="69392"/>
                </a:moveTo>
                <a:cubicBezTo>
                  <a:pt x="8507313" y="74131"/>
                  <a:pt x="8485942" y="79218"/>
                  <a:pt x="8464570" y="84645"/>
                </a:cubicBezTo>
                <a:cubicBezTo>
                  <a:pt x="8461260" y="85581"/>
                  <a:pt x="8458007" y="86500"/>
                  <a:pt x="8454697" y="87450"/>
                </a:cubicBezTo>
                <a:cubicBezTo>
                  <a:pt x="8444302" y="90467"/>
                  <a:pt x="8433964" y="93634"/>
                  <a:pt x="8423569" y="96802"/>
                </a:cubicBezTo>
                <a:cubicBezTo>
                  <a:pt x="8444766" y="91239"/>
                  <a:pt x="8466022" y="86004"/>
                  <a:pt x="8487277" y="81110"/>
                </a:cubicBezTo>
                <a:cubicBezTo>
                  <a:pt x="8489310" y="80501"/>
                  <a:pt x="8491401" y="79842"/>
                  <a:pt x="8493491" y="79241"/>
                </a:cubicBezTo>
                <a:cubicBezTo>
                  <a:pt x="8505222" y="75849"/>
                  <a:pt x="8516954" y="72579"/>
                  <a:pt x="8528743" y="69392"/>
                </a:cubicBezTo>
                <a:close/>
                <a:moveTo>
                  <a:pt x="8581708" y="67901"/>
                </a:moveTo>
                <a:cubicBezTo>
                  <a:pt x="8550464" y="73589"/>
                  <a:pt x="8519277" y="80047"/>
                  <a:pt x="8488091" y="87231"/>
                </a:cubicBezTo>
                <a:cubicBezTo>
                  <a:pt x="8457310" y="96231"/>
                  <a:pt x="8426647" y="105951"/>
                  <a:pt x="8396099" y="116268"/>
                </a:cubicBezTo>
                <a:cubicBezTo>
                  <a:pt x="8429958" y="107253"/>
                  <a:pt x="8463873" y="99062"/>
                  <a:pt x="8497789" y="91754"/>
                </a:cubicBezTo>
                <a:cubicBezTo>
                  <a:pt x="8508359" y="88529"/>
                  <a:pt x="8518929" y="85312"/>
                  <a:pt x="8529498" y="82250"/>
                </a:cubicBezTo>
                <a:cubicBezTo>
                  <a:pt x="8546922" y="77235"/>
                  <a:pt x="8564286" y="72469"/>
                  <a:pt x="8581708" y="67901"/>
                </a:cubicBezTo>
                <a:close/>
                <a:moveTo>
                  <a:pt x="8728639" y="62201"/>
                </a:moveTo>
                <a:cubicBezTo>
                  <a:pt x="8700531" y="64831"/>
                  <a:pt x="8672365" y="68113"/>
                  <a:pt x="8644198" y="72034"/>
                </a:cubicBezTo>
                <a:cubicBezTo>
                  <a:pt x="8615218" y="79111"/>
                  <a:pt x="8586296" y="86806"/>
                  <a:pt x="8557432" y="95130"/>
                </a:cubicBezTo>
                <a:cubicBezTo>
                  <a:pt x="8551219" y="96924"/>
                  <a:pt x="8545005" y="98850"/>
                  <a:pt x="8538849" y="100701"/>
                </a:cubicBezTo>
                <a:cubicBezTo>
                  <a:pt x="8569397" y="95008"/>
                  <a:pt x="8599945" y="90024"/>
                  <a:pt x="8630492" y="85792"/>
                </a:cubicBezTo>
                <a:cubicBezTo>
                  <a:pt x="8663188" y="77125"/>
                  <a:pt x="8695885" y="69241"/>
                  <a:pt x="8728639" y="62201"/>
                </a:cubicBezTo>
                <a:close/>
                <a:moveTo>
                  <a:pt x="9018901" y="59389"/>
                </a:moveTo>
                <a:cubicBezTo>
                  <a:pt x="8990096" y="61928"/>
                  <a:pt x="8961232" y="65195"/>
                  <a:pt x="8932427" y="69150"/>
                </a:cubicBezTo>
                <a:cubicBezTo>
                  <a:pt x="8956237" y="69911"/>
                  <a:pt x="8980048" y="71152"/>
                  <a:pt x="9003743" y="72958"/>
                </a:cubicBezTo>
                <a:cubicBezTo>
                  <a:pt x="9005718" y="73113"/>
                  <a:pt x="9007692" y="73325"/>
                  <a:pt x="9009725" y="73484"/>
                </a:cubicBezTo>
                <a:cubicBezTo>
                  <a:pt x="9036208" y="70562"/>
                  <a:pt x="9062748" y="68223"/>
                  <a:pt x="9089231" y="66516"/>
                </a:cubicBezTo>
                <a:cubicBezTo>
                  <a:pt x="9076919" y="65002"/>
                  <a:pt x="9064665" y="63583"/>
                  <a:pt x="9052352" y="62352"/>
                </a:cubicBezTo>
                <a:cubicBezTo>
                  <a:pt x="9041202" y="61243"/>
                  <a:pt x="9030051" y="60267"/>
                  <a:pt x="9018901" y="59389"/>
                </a:cubicBezTo>
                <a:close/>
                <a:moveTo>
                  <a:pt x="9287327" y="57534"/>
                </a:moveTo>
                <a:cubicBezTo>
                  <a:pt x="9288372" y="57765"/>
                  <a:pt x="9289359" y="57977"/>
                  <a:pt x="9290404" y="58208"/>
                </a:cubicBezTo>
                <a:cubicBezTo>
                  <a:pt x="9305852" y="61758"/>
                  <a:pt x="9321243" y="65539"/>
                  <a:pt x="9336575" y="69472"/>
                </a:cubicBezTo>
                <a:cubicBezTo>
                  <a:pt x="9343196" y="70077"/>
                  <a:pt x="9349759" y="70721"/>
                  <a:pt x="9356378" y="71417"/>
                </a:cubicBezTo>
                <a:cubicBezTo>
                  <a:pt x="9371653" y="73030"/>
                  <a:pt x="9386927" y="74899"/>
                  <a:pt x="9402142" y="76966"/>
                </a:cubicBezTo>
                <a:cubicBezTo>
                  <a:pt x="9386578" y="72594"/>
                  <a:pt x="9370956" y="68412"/>
                  <a:pt x="9355217" y="64423"/>
                </a:cubicBezTo>
                <a:cubicBezTo>
                  <a:pt x="9345693" y="63242"/>
                  <a:pt x="9336168" y="62125"/>
                  <a:pt x="9326644" y="61122"/>
                </a:cubicBezTo>
                <a:cubicBezTo>
                  <a:pt x="9319210" y="60339"/>
                  <a:pt x="9311718" y="59608"/>
                  <a:pt x="9304284" y="58935"/>
                </a:cubicBezTo>
                <a:cubicBezTo>
                  <a:pt x="9298652" y="58431"/>
                  <a:pt x="9293018" y="57977"/>
                  <a:pt x="9287327" y="57534"/>
                </a:cubicBezTo>
                <a:close/>
                <a:moveTo>
                  <a:pt x="8860471" y="54786"/>
                </a:moveTo>
                <a:cubicBezTo>
                  <a:pt x="8833756" y="55282"/>
                  <a:pt x="8806925" y="56410"/>
                  <a:pt x="8780036" y="58147"/>
                </a:cubicBezTo>
                <a:cubicBezTo>
                  <a:pt x="8746701" y="64426"/>
                  <a:pt x="8713307" y="71591"/>
                  <a:pt x="8679972" y="79604"/>
                </a:cubicBezTo>
                <a:cubicBezTo>
                  <a:pt x="8709475" y="76300"/>
                  <a:pt x="8738977" y="73699"/>
                  <a:pt x="8768422" y="71829"/>
                </a:cubicBezTo>
                <a:cubicBezTo>
                  <a:pt x="8799085" y="65407"/>
                  <a:pt x="8829807" y="59706"/>
                  <a:pt x="8860471" y="54786"/>
                </a:cubicBezTo>
                <a:close/>
                <a:moveTo>
                  <a:pt x="8904317" y="54540"/>
                </a:moveTo>
                <a:cubicBezTo>
                  <a:pt x="8873306" y="58771"/>
                  <a:pt x="8842294" y="63829"/>
                  <a:pt x="8811281" y="69627"/>
                </a:cubicBezTo>
                <a:cubicBezTo>
                  <a:pt x="8839273" y="68526"/>
                  <a:pt x="8867266" y="68101"/>
                  <a:pt x="8895200" y="68370"/>
                </a:cubicBezTo>
                <a:cubicBezTo>
                  <a:pt x="8923832" y="63859"/>
                  <a:pt x="8952520" y="60036"/>
                  <a:pt x="8981151" y="56895"/>
                </a:cubicBezTo>
                <a:cubicBezTo>
                  <a:pt x="8955599" y="55505"/>
                  <a:pt x="8929987" y="54730"/>
                  <a:pt x="8904317" y="54540"/>
                </a:cubicBezTo>
                <a:close/>
                <a:moveTo>
                  <a:pt x="9133716" y="53170"/>
                </a:moveTo>
                <a:cubicBezTo>
                  <a:pt x="9108105" y="53681"/>
                  <a:pt x="9082436" y="54775"/>
                  <a:pt x="9056766" y="56470"/>
                </a:cubicBezTo>
                <a:cubicBezTo>
                  <a:pt x="9079067" y="58749"/>
                  <a:pt x="9101252" y="61500"/>
                  <a:pt x="9123380" y="64695"/>
                </a:cubicBezTo>
                <a:cubicBezTo>
                  <a:pt x="9147423" y="63635"/>
                  <a:pt x="9171466" y="63091"/>
                  <a:pt x="9195451" y="63094"/>
                </a:cubicBezTo>
                <a:cubicBezTo>
                  <a:pt x="9174951" y="59381"/>
                  <a:pt x="9154391" y="56096"/>
                  <a:pt x="9133716" y="53170"/>
                </a:cubicBezTo>
                <a:close/>
                <a:moveTo>
                  <a:pt x="9173557" y="52867"/>
                </a:moveTo>
                <a:cubicBezTo>
                  <a:pt x="9192722" y="56062"/>
                  <a:pt x="9211828" y="59616"/>
                  <a:pt x="9230877" y="63480"/>
                </a:cubicBezTo>
                <a:cubicBezTo>
                  <a:pt x="9253120" y="63980"/>
                  <a:pt x="9275362" y="64956"/>
                  <a:pt x="9297607" y="66414"/>
                </a:cubicBezTo>
                <a:cubicBezTo>
                  <a:pt x="9294645" y="65717"/>
                  <a:pt x="9291683" y="64990"/>
                  <a:pt x="9288721" y="64309"/>
                </a:cubicBezTo>
                <a:cubicBezTo>
                  <a:pt x="9273794" y="60910"/>
                  <a:pt x="9258869" y="57738"/>
                  <a:pt x="9243887" y="54745"/>
                </a:cubicBezTo>
                <a:cubicBezTo>
                  <a:pt x="9220482" y="53582"/>
                  <a:pt x="9197019" y="52980"/>
                  <a:pt x="9173557" y="52867"/>
                </a:cubicBezTo>
                <a:close/>
                <a:moveTo>
                  <a:pt x="9373568" y="48984"/>
                </a:moveTo>
                <a:cubicBezTo>
                  <a:pt x="9377517" y="49964"/>
                  <a:pt x="9381467" y="50997"/>
                  <a:pt x="9385416" y="52001"/>
                </a:cubicBezTo>
                <a:cubicBezTo>
                  <a:pt x="9402026" y="54695"/>
                  <a:pt x="9418636" y="57651"/>
                  <a:pt x="9435187" y="60869"/>
                </a:cubicBezTo>
                <a:cubicBezTo>
                  <a:pt x="9414744" y="56516"/>
                  <a:pt x="9394186" y="52542"/>
                  <a:pt x="9373568" y="48984"/>
                </a:cubicBezTo>
                <a:close/>
                <a:moveTo>
                  <a:pt x="9318455" y="48954"/>
                </a:moveTo>
                <a:cubicBezTo>
                  <a:pt x="9331231" y="51921"/>
                  <a:pt x="9344009" y="55051"/>
                  <a:pt x="9356668" y="58284"/>
                </a:cubicBezTo>
                <a:cubicBezTo>
                  <a:pt x="9377460" y="60865"/>
                  <a:pt x="9398077" y="63881"/>
                  <a:pt x="9418694" y="67284"/>
                </a:cubicBezTo>
                <a:cubicBezTo>
                  <a:pt x="9407078" y="64120"/>
                  <a:pt x="9395522" y="61077"/>
                  <a:pt x="9383848" y="58120"/>
                </a:cubicBezTo>
                <a:cubicBezTo>
                  <a:pt x="9362128" y="54615"/>
                  <a:pt x="9340350" y="51543"/>
                  <a:pt x="9318455" y="48954"/>
                </a:cubicBezTo>
                <a:close/>
                <a:moveTo>
                  <a:pt x="8729394" y="46792"/>
                </a:moveTo>
                <a:cubicBezTo>
                  <a:pt x="8706222" y="49180"/>
                  <a:pt x="8683050" y="52001"/>
                  <a:pt x="8659820" y="55267"/>
                </a:cubicBezTo>
                <a:cubicBezTo>
                  <a:pt x="8629040" y="62129"/>
                  <a:pt x="8598260" y="69714"/>
                  <a:pt x="8567538" y="78003"/>
                </a:cubicBezTo>
                <a:cubicBezTo>
                  <a:pt x="8592917" y="73442"/>
                  <a:pt x="8618354" y="69362"/>
                  <a:pt x="8643733" y="65820"/>
                </a:cubicBezTo>
                <a:cubicBezTo>
                  <a:pt x="8672307" y="58851"/>
                  <a:pt x="8700822" y="52508"/>
                  <a:pt x="8729394" y="46792"/>
                </a:cubicBezTo>
                <a:close/>
                <a:moveTo>
                  <a:pt x="9029819" y="41880"/>
                </a:moveTo>
                <a:cubicBezTo>
                  <a:pt x="9002582" y="43643"/>
                  <a:pt x="8975287" y="46069"/>
                  <a:pt x="8947933" y="49128"/>
                </a:cubicBezTo>
                <a:cubicBezTo>
                  <a:pt x="8971279" y="49911"/>
                  <a:pt x="8994626" y="51156"/>
                  <a:pt x="9017856" y="52947"/>
                </a:cubicBezTo>
                <a:cubicBezTo>
                  <a:pt x="9018379" y="52992"/>
                  <a:pt x="9018901" y="53052"/>
                  <a:pt x="9019482" y="53094"/>
                </a:cubicBezTo>
                <a:cubicBezTo>
                  <a:pt x="9044745" y="50884"/>
                  <a:pt x="9069950" y="49230"/>
                  <a:pt x="9095154" y="48132"/>
                </a:cubicBezTo>
                <a:cubicBezTo>
                  <a:pt x="9086443" y="47118"/>
                  <a:pt x="9077731" y="46164"/>
                  <a:pt x="9069020" y="45290"/>
                </a:cubicBezTo>
                <a:cubicBezTo>
                  <a:pt x="9057637" y="44150"/>
                  <a:pt x="9046255" y="43133"/>
                  <a:pt x="9034871" y="42239"/>
                </a:cubicBezTo>
                <a:cubicBezTo>
                  <a:pt x="9033188" y="42110"/>
                  <a:pt x="9031503" y="42005"/>
                  <a:pt x="9029819" y="41880"/>
                </a:cubicBezTo>
                <a:close/>
                <a:moveTo>
                  <a:pt x="9195625" y="39446"/>
                </a:moveTo>
                <a:cubicBezTo>
                  <a:pt x="9212177" y="42224"/>
                  <a:pt x="9228670" y="45252"/>
                  <a:pt x="9245048" y="48530"/>
                </a:cubicBezTo>
                <a:cubicBezTo>
                  <a:pt x="9265142" y="49536"/>
                  <a:pt x="9285236" y="50922"/>
                  <a:pt x="9305214" y="52719"/>
                </a:cubicBezTo>
                <a:cubicBezTo>
                  <a:pt x="9305969" y="52784"/>
                  <a:pt x="9306665" y="52867"/>
                  <a:pt x="9307362" y="52931"/>
                </a:cubicBezTo>
                <a:cubicBezTo>
                  <a:pt x="9292205" y="49518"/>
                  <a:pt x="9276931" y="46297"/>
                  <a:pt x="9261657" y="43310"/>
                </a:cubicBezTo>
                <a:cubicBezTo>
                  <a:pt x="9239704" y="41554"/>
                  <a:pt x="9217694" y="40260"/>
                  <a:pt x="9195625" y="39446"/>
                </a:cubicBezTo>
                <a:close/>
                <a:moveTo>
                  <a:pt x="9146842" y="38416"/>
                </a:moveTo>
                <a:cubicBezTo>
                  <a:pt x="9122915" y="38272"/>
                  <a:pt x="9098930" y="38666"/>
                  <a:pt x="9074943" y="39579"/>
                </a:cubicBezTo>
                <a:cubicBezTo>
                  <a:pt x="9094923" y="41641"/>
                  <a:pt x="9114784" y="44097"/>
                  <a:pt x="9134588" y="46902"/>
                </a:cubicBezTo>
                <a:cubicBezTo>
                  <a:pt x="9157063" y="46463"/>
                  <a:pt x="9179538" y="46467"/>
                  <a:pt x="9202013" y="46970"/>
                </a:cubicBezTo>
                <a:cubicBezTo>
                  <a:pt x="9183662" y="43806"/>
                  <a:pt x="9165310" y="40948"/>
                  <a:pt x="9146842" y="38416"/>
                </a:cubicBezTo>
                <a:close/>
                <a:moveTo>
                  <a:pt x="8863723" y="38031"/>
                </a:moveTo>
                <a:cubicBezTo>
                  <a:pt x="8840377" y="38654"/>
                  <a:pt x="8817031" y="39764"/>
                  <a:pt x="8793626" y="41334"/>
                </a:cubicBezTo>
                <a:cubicBezTo>
                  <a:pt x="8763543" y="46331"/>
                  <a:pt x="8733402" y="52042"/>
                  <a:pt x="8703318" y="58476"/>
                </a:cubicBezTo>
                <a:cubicBezTo>
                  <a:pt x="8728871" y="55732"/>
                  <a:pt x="8754425" y="53544"/>
                  <a:pt x="8779920" y="51887"/>
                </a:cubicBezTo>
                <a:cubicBezTo>
                  <a:pt x="8807854" y="46641"/>
                  <a:pt x="8835789" y="42016"/>
                  <a:pt x="8863723" y="38031"/>
                </a:cubicBezTo>
                <a:close/>
                <a:moveTo>
                  <a:pt x="8917037" y="37440"/>
                </a:moveTo>
                <a:cubicBezTo>
                  <a:pt x="8888231" y="40695"/>
                  <a:pt x="8859483" y="44662"/>
                  <a:pt x="8830736" y="49290"/>
                </a:cubicBezTo>
                <a:cubicBezTo>
                  <a:pt x="8855360" y="48405"/>
                  <a:pt x="8879984" y="48071"/>
                  <a:pt x="8904492" y="48250"/>
                </a:cubicBezTo>
                <a:cubicBezTo>
                  <a:pt x="8931207" y="44616"/>
                  <a:pt x="8957921" y="41585"/>
                  <a:pt x="8984637" y="39158"/>
                </a:cubicBezTo>
                <a:cubicBezTo>
                  <a:pt x="8962103" y="38121"/>
                  <a:pt x="8939570" y="37550"/>
                  <a:pt x="8917037" y="37440"/>
                </a:cubicBezTo>
                <a:close/>
                <a:moveTo>
                  <a:pt x="8719115" y="36691"/>
                </a:moveTo>
                <a:cubicBezTo>
                  <a:pt x="8697163" y="39340"/>
                  <a:pt x="8675269" y="42390"/>
                  <a:pt x="8653315" y="45820"/>
                </a:cubicBezTo>
                <a:cubicBezTo>
                  <a:pt x="8631653" y="50331"/>
                  <a:pt x="8609991" y="55206"/>
                  <a:pt x="8588329" y="60437"/>
                </a:cubicBezTo>
                <a:cubicBezTo>
                  <a:pt x="8612024" y="56209"/>
                  <a:pt x="8635718" y="52398"/>
                  <a:pt x="8659413" y="49056"/>
                </a:cubicBezTo>
                <a:cubicBezTo>
                  <a:pt x="8679275" y="44631"/>
                  <a:pt x="8699196" y="40502"/>
                  <a:pt x="8719115" y="36691"/>
                </a:cubicBezTo>
                <a:close/>
                <a:moveTo>
                  <a:pt x="9229599" y="30987"/>
                </a:moveTo>
                <a:cubicBezTo>
                  <a:pt x="9240750" y="32921"/>
                  <a:pt x="9251842" y="34946"/>
                  <a:pt x="9262876" y="37107"/>
                </a:cubicBezTo>
                <a:cubicBezTo>
                  <a:pt x="9267117" y="37447"/>
                  <a:pt x="9271356" y="37773"/>
                  <a:pt x="9275595" y="38147"/>
                </a:cubicBezTo>
                <a:cubicBezTo>
                  <a:pt x="9283493" y="38856"/>
                  <a:pt x="9291392" y="39624"/>
                  <a:pt x="9299289" y="40456"/>
                </a:cubicBezTo>
                <a:cubicBezTo>
                  <a:pt x="9305097" y="41066"/>
                  <a:pt x="9310905" y="41751"/>
                  <a:pt x="9316713" y="42428"/>
                </a:cubicBezTo>
                <a:cubicBezTo>
                  <a:pt x="9307246" y="40426"/>
                  <a:pt x="9297779" y="38523"/>
                  <a:pt x="9288256" y="36686"/>
                </a:cubicBezTo>
                <a:cubicBezTo>
                  <a:pt x="9282390" y="35997"/>
                  <a:pt x="9276466" y="35305"/>
                  <a:pt x="9270543" y="34685"/>
                </a:cubicBezTo>
                <a:cubicBezTo>
                  <a:pt x="9262238" y="33818"/>
                  <a:pt x="9253933" y="33015"/>
                  <a:pt x="9245629" y="32281"/>
                </a:cubicBezTo>
                <a:cubicBezTo>
                  <a:pt x="9240286" y="31815"/>
                  <a:pt x="9234942" y="31399"/>
                  <a:pt x="9229599" y="30987"/>
                </a:cubicBezTo>
                <a:close/>
                <a:moveTo>
                  <a:pt x="9044106" y="27701"/>
                </a:moveTo>
                <a:cubicBezTo>
                  <a:pt x="9019540" y="28674"/>
                  <a:pt x="8994917" y="30203"/>
                  <a:pt x="8970292" y="32243"/>
                </a:cubicBezTo>
                <a:cubicBezTo>
                  <a:pt x="8990386" y="32985"/>
                  <a:pt x="9010422" y="34106"/>
                  <a:pt x="9030400" y="35597"/>
                </a:cubicBezTo>
                <a:cubicBezTo>
                  <a:pt x="9053281" y="34121"/>
                  <a:pt x="9076163" y="33129"/>
                  <a:pt x="9098988" y="32588"/>
                </a:cubicBezTo>
                <a:cubicBezTo>
                  <a:pt x="9096026" y="32274"/>
                  <a:pt x="9093064" y="31921"/>
                  <a:pt x="9090102" y="31623"/>
                </a:cubicBezTo>
                <a:cubicBezTo>
                  <a:pt x="9079183" y="30521"/>
                  <a:pt x="9068265" y="29533"/>
                  <a:pt x="9057347" y="28663"/>
                </a:cubicBezTo>
                <a:cubicBezTo>
                  <a:pt x="9052933" y="28315"/>
                  <a:pt x="9048520" y="28015"/>
                  <a:pt x="9044106" y="27701"/>
                </a:cubicBezTo>
                <a:close/>
                <a:moveTo>
                  <a:pt x="9100671" y="26418"/>
                </a:moveTo>
                <a:cubicBezTo>
                  <a:pt x="9116410" y="28102"/>
                  <a:pt x="9132148" y="30010"/>
                  <a:pt x="9147771" y="32160"/>
                </a:cubicBezTo>
                <a:cubicBezTo>
                  <a:pt x="9167633" y="32284"/>
                  <a:pt x="9187436" y="32784"/>
                  <a:pt x="9207240" y="33655"/>
                </a:cubicBezTo>
                <a:cubicBezTo>
                  <a:pt x="9192954" y="31365"/>
                  <a:pt x="9178608" y="29238"/>
                  <a:pt x="9164264" y="27334"/>
                </a:cubicBezTo>
                <a:cubicBezTo>
                  <a:pt x="9143125" y="26603"/>
                  <a:pt x="9121928" y="26304"/>
                  <a:pt x="9100671" y="26418"/>
                </a:cubicBezTo>
                <a:close/>
                <a:moveTo>
                  <a:pt x="8860703" y="25166"/>
                </a:moveTo>
                <a:cubicBezTo>
                  <a:pt x="8842932" y="25896"/>
                  <a:pt x="8825220" y="26876"/>
                  <a:pt x="8807448" y="28156"/>
                </a:cubicBezTo>
                <a:cubicBezTo>
                  <a:pt x="8783405" y="31618"/>
                  <a:pt x="8759361" y="35540"/>
                  <a:pt x="8735376" y="39934"/>
                </a:cubicBezTo>
                <a:cubicBezTo>
                  <a:pt x="8754773" y="37996"/>
                  <a:pt x="8774172" y="36373"/>
                  <a:pt x="8793568" y="35067"/>
                </a:cubicBezTo>
                <a:cubicBezTo>
                  <a:pt x="8815927" y="31361"/>
                  <a:pt x="8838344" y="28053"/>
                  <a:pt x="8860703" y="25166"/>
                </a:cubicBezTo>
                <a:close/>
                <a:moveTo>
                  <a:pt x="8930975" y="23708"/>
                </a:moveTo>
                <a:cubicBezTo>
                  <a:pt x="8906234" y="25930"/>
                  <a:pt x="8881436" y="28704"/>
                  <a:pt x="8856638" y="31963"/>
                </a:cubicBezTo>
                <a:cubicBezTo>
                  <a:pt x="8876906" y="31331"/>
                  <a:pt x="8897117" y="31059"/>
                  <a:pt x="8917269" y="31153"/>
                </a:cubicBezTo>
                <a:cubicBezTo>
                  <a:pt x="8940499" y="28534"/>
                  <a:pt x="8963672" y="26391"/>
                  <a:pt x="8986844" y="24696"/>
                </a:cubicBezTo>
                <a:cubicBezTo>
                  <a:pt x="8968201" y="24053"/>
                  <a:pt x="8949616" y="23716"/>
                  <a:pt x="8930975" y="23708"/>
                </a:cubicBezTo>
                <a:close/>
                <a:moveTo>
                  <a:pt x="8835847" y="18001"/>
                </a:moveTo>
                <a:cubicBezTo>
                  <a:pt x="8824697" y="18788"/>
                  <a:pt x="8813546" y="19708"/>
                  <a:pt x="8802395" y="20703"/>
                </a:cubicBezTo>
                <a:cubicBezTo>
                  <a:pt x="8792697" y="21940"/>
                  <a:pt x="8783056" y="23273"/>
                  <a:pt x="8773416" y="24666"/>
                </a:cubicBezTo>
                <a:cubicBezTo>
                  <a:pt x="8784740" y="23636"/>
                  <a:pt x="8796065" y="22698"/>
                  <a:pt x="8807390" y="21884"/>
                </a:cubicBezTo>
                <a:cubicBezTo>
                  <a:pt x="8816857" y="20518"/>
                  <a:pt x="8826382" y="19219"/>
                  <a:pt x="8835847" y="18001"/>
                </a:cubicBezTo>
                <a:close/>
                <a:moveTo>
                  <a:pt x="9138827" y="17822"/>
                </a:moveTo>
                <a:cubicBezTo>
                  <a:pt x="9147655" y="18841"/>
                  <a:pt x="9156482" y="19923"/>
                  <a:pt x="9165252" y="21089"/>
                </a:cubicBezTo>
                <a:cubicBezTo>
                  <a:pt x="9179190" y="21577"/>
                  <a:pt x="9193128" y="22247"/>
                  <a:pt x="9207008" y="23106"/>
                </a:cubicBezTo>
                <a:cubicBezTo>
                  <a:pt x="9199575" y="22058"/>
                  <a:pt x="9192083" y="21066"/>
                  <a:pt x="9184649" y="20124"/>
                </a:cubicBezTo>
                <a:cubicBezTo>
                  <a:pt x="9169375" y="19136"/>
                  <a:pt x="9154159" y="18360"/>
                  <a:pt x="9138827" y="17822"/>
                </a:cubicBezTo>
                <a:close/>
                <a:moveTo>
                  <a:pt x="9059380" y="17009"/>
                </a:moveTo>
                <a:cubicBezTo>
                  <a:pt x="9039692" y="17285"/>
                  <a:pt x="9020005" y="17921"/>
                  <a:pt x="9000258" y="18898"/>
                </a:cubicBezTo>
                <a:cubicBezTo>
                  <a:pt x="9015127" y="19529"/>
                  <a:pt x="9029935" y="20377"/>
                  <a:pt x="9044745" y="21422"/>
                </a:cubicBezTo>
                <a:cubicBezTo>
                  <a:pt x="9063039" y="20703"/>
                  <a:pt x="9081274" y="20282"/>
                  <a:pt x="9099509" y="20169"/>
                </a:cubicBezTo>
                <a:cubicBezTo>
                  <a:pt x="9094574" y="19723"/>
                  <a:pt x="9089695" y="19219"/>
                  <a:pt x="9084759" y="18822"/>
                </a:cubicBezTo>
                <a:cubicBezTo>
                  <a:pt x="9076279" y="18140"/>
                  <a:pt x="9067859" y="17554"/>
                  <a:pt x="9059380" y="17009"/>
                </a:cubicBezTo>
                <a:close/>
                <a:moveTo>
                  <a:pt x="8941951" y="13769"/>
                </a:moveTo>
                <a:cubicBezTo>
                  <a:pt x="8925689" y="14886"/>
                  <a:pt x="8909370" y="16252"/>
                  <a:pt x="8893110" y="17827"/>
                </a:cubicBezTo>
                <a:cubicBezTo>
                  <a:pt x="8905827" y="17543"/>
                  <a:pt x="8918547" y="17414"/>
                  <a:pt x="8931265" y="17417"/>
                </a:cubicBezTo>
                <a:cubicBezTo>
                  <a:pt x="8946946" y="16017"/>
                  <a:pt x="8962626" y="14844"/>
                  <a:pt x="8978248" y="13868"/>
                </a:cubicBezTo>
                <a:cubicBezTo>
                  <a:pt x="8966169" y="13705"/>
                  <a:pt x="8954089" y="13666"/>
                  <a:pt x="8941951" y="13769"/>
                </a:cubicBezTo>
                <a:close/>
                <a:moveTo>
                  <a:pt x="9067685" y="9806"/>
                </a:moveTo>
                <a:cubicBezTo>
                  <a:pt x="9060193" y="9757"/>
                  <a:pt x="9052643" y="9768"/>
                  <a:pt x="9045151" y="9829"/>
                </a:cubicBezTo>
                <a:cubicBezTo>
                  <a:pt x="9050145" y="10101"/>
                  <a:pt x="9055082" y="10419"/>
                  <a:pt x="9060077" y="10737"/>
                </a:cubicBezTo>
                <a:cubicBezTo>
                  <a:pt x="9067395" y="10635"/>
                  <a:pt x="9074713" y="10586"/>
                  <a:pt x="9082029" y="10582"/>
                </a:cubicBezTo>
                <a:cubicBezTo>
                  <a:pt x="9077209" y="10298"/>
                  <a:pt x="9072447" y="10045"/>
                  <a:pt x="9067685" y="9806"/>
                </a:cubicBezTo>
                <a:close/>
                <a:moveTo>
                  <a:pt x="9047612" y="164"/>
                </a:moveTo>
                <a:cubicBezTo>
                  <a:pt x="9084323" y="684"/>
                  <a:pt x="9120940" y="2449"/>
                  <a:pt x="9157411" y="5518"/>
                </a:cubicBezTo>
                <a:cubicBezTo>
                  <a:pt x="9167052" y="6335"/>
                  <a:pt x="9176634" y="7244"/>
                  <a:pt x="9186275" y="8239"/>
                </a:cubicBezTo>
                <a:cubicBezTo>
                  <a:pt x="9193709" y="9011"/>
                  <a:pt x="9201200" y="9855"/>
                  <a:pt x="9208634" y="10734"/>
                </a:cubicBezTo>
                <a:cubicBezTo>
                  <a:pt x="9212467" y="11104"/>
                  <a:pt x="9216301" y="11430"/>
                  <a:pt x="9220133" y="11831"/>
                </a:cubicBezTo>
                <a:cubicBezTo>
                  <a:pt x="9286920" y="18788"/>
                  <a:pt x="9352893" y="30048"/>
                  <a:pt x="9417939" y="45183"/>
                </a:cubicBezTo>
                <a:cubicBezTo>
                  <a:pt x="9455455" y="53954"/>
                  <a:pt x="9492624" y="63923"/>
                  <a:pt x="9529385" y="74854"/>
                </a:cubicBezTo>
                <a:cubicBezTo>
                  <a:pt x="9591875" y="92601"/>
                  <a:pt x="9653319" y="113290"/>
                  <a:pt x="9714008" y="136139"/>
                </a:cubicBezTo>
                <a:cubicBezTo>
                  <a:pt x="9788751" y="163421"/>
                  <a:pt x="9862333" y="194083"/>
                  <a:pt x="9935218" y="226648"/>
                </a:cubicBezTo>
                <a:cubicBezTo>
                  <a:pt x="10052704" y="278218"/>
                  <a:pt x="10168217" y="335082"/>
                  <a:pt x="10283846" y="390952"/>
                </a:cubicBezTo>
                <a:cubicBezTo>
                  <a:pt x="10475959" y="483720"/>
                  <a:pt x="10669060" y="573665"/>
                  <a:pt x="10867563" y="648648"/>
                </a:cubicBezTo>
                <a:cubicBezTo>
                  <a:pt x="10871803" y="650219"/>
                  <a:pt x="10875984" y="651812"/>
                  <a:pt x="10880224" y="653372"/>
                </a:cubicBezTo>
                <a:cubicBezTo>
                  <a:pt x="10883418" y="654560"/>
                  <a:pt x="10886613" y="655726"/>
                  <a:pt x="10889749" y="656906"/>
                </a:cubicBezTo>
                <a:cubicBezTo>
                  <a:pt x="10903396" y="661907"/>
                  <a:pt x="10917103" y="666842"/>
                  <a:pt x="10930808" y="671691"/>
                </a:cubicBezTo>
                <a:cubicBezTo>
                  <a:pt x="11033427" y="707935"/>
                  <a:pt x="11138080" y="739600"/>
                  <a:pt x="11244183" y="766806"/>
                </a:cubicBezTo>
                <a:cubicBezTo>
                  <a:pt x="11387689" y="802921"/>
                  <a:pt x="11533807" y="830813"/>
                  <a:pt x="11681261" y="850377"/>
                </a:cubicBezTo>
                <a:cubicBezTo>
                  <a:pt x="11695373" y="852235"/>
                  <a:pt x="11709486" y="853957"/>
                  <a:pt x="11723655" y="855668"/>
                </a:cubicBezTo>
                <a:cubicBezTo>
                  <a:pt x="11813702" y="866225"/>
                  <a:pt x="11904155" y="873741"/>
                  <a:pt x="11994745" y="878166"/>
                </a:cubicBezTo>
                <a:lnTo>
                  <a:pt x="12192000" y="881026"/>
                </a:lnTo>
                <a:lnTo>
                  <a:pt x="12192000" y="893833"/>
                </a:lnTo>
                <a:lnTo>
                  <a:pt x="12159339" y="893828"/>
                </a:lnTo>
                <a:cubicBezTo>
                  <a:pt x="12151730" y="893880"/>
                  <a:pt x="12144123" y="893831"/>
                  <a:pt x="12136574" y="893839"/>
                </a:cubicBezTo>
                <a:lnTo>
                  <a:pt x="12192000" y="894468"/>
                </a:lnTo>
                <a:lnTo>
                  <a:pt x="12192000" y="901896"/>
                </a:lnTo>
                <a:lnTo>
                  <a:pt x="12162242" y="902601"/>
                </a:lnTo>
                <a:lnTo>
                  <a:pt x="12192000" y="902650"/>
                </a:lnTo>
                <a:lnTo>
                  <a:pt x="12192000" y="908357"/>
                </a:lnTo>
                <a:lnTo>
                  <a:pt x="12010434" y="901780"/>
                </a:lnTo>
                <a:cubicBezTo>
                  <a:pt x="11981338" y="901065"/>
                  <a:pt x="11952183" y="900099"/>
                  <a:pt x="11923145" y="898741"/>
                </a:cubicBezTo>
                <a:cubicBezTo>
                  <a:pt x="11984125" y="904081"/>
                  <a:pt x="12045220" y="907987"/>
                  <a:pt x="12106375" y="910530"/>
                </a:cubicBezTo>
                <a:lnTo>
                  <a:pt x="12192000" y="909071"/>
                </a:lnTo>
                <a:lnTo>
                  <a:pt x="12192000" y="917196"/>
                </a:lnTo>
                <a:lnTo>
                  <a:pt x="12106258" y="916068"/>
                </a:lnTo>
                <a:cubicBezTo>
                  <a:pt x="12066359" y="916242"/>
                  <a:pt x="12026462" y="915795"/>
                  <a:pt x="11986563" y="914762"/>
                </a:cubicBezTo>
                <a:lnTo>
                  <a:pt x="12192000" y="924745"/>
                </a:lnTo>
                <a:lnTo>
                  <a:pt x="12192000" y="930927"/>
                </a:lnTo>
                <a:lnTo>
                  <a:pt x="12065140" y="932877"/>
                </a:lnTo>
                <a:lnTo>
                  <a:pt x="12192000" y="936647"/>
                </a:lnTo>
                <a:lnTo>
                  <a:pt x="12192000" y="943290"/>
                </a:lnTo>
                <a:lnTo>
                  <a:pt x="11968154" y="931408"/>
                </a:lnTo>
                <a:cubicBezTo>
                  <a:pt x="11920938" y="930132"/>
                  <a:pt x="11873723" y="928024"/>
                  <a:pt x="11826623" y="925069"/>
                </a:cubicBezTo>
                <a:cubicBezTo>
                  <a:pt x="11905665" y="934845"/>
                  <a:pt x="11985112" y="942309"/>
                  <a:pt x="12064733" y="947377"/>
                </a:cubicBezTo>
                <a:lnTo>
                  <a:pt x="12192000" y="944994"/>
                </a:lnTo>
                <a:lnTo>
                  <a:pt x="12192000" y="950295"/>
                </a:lnTo>
                <a:lnTo>
                  <a:pt x="12152370" y="951976"/>
                </a:lnTo>
                <a:lnTo>
                  <a:pt x="12192000" y="952359"/>
                </a:lnTo>
                <a:lnTo>
                  <a:pt x="12192000" y="956742"/>
                </a:lnTo>
                <a:lnTo>
                  <a:pt x="12064502" y="952925"/>
                </a:lnTo>
                <a:cubicBezTo>
                  <a:pt x="11897650" y="952910"/>
                  <a:pt x="11730568" y="942324"/>
                  <a:pt x="11564993" y="921401"/>
                </a:cubicBezTo>
                <a:cubicBezTo>
                  <a:pt x="11278623" y="884940"/>
                  <a:pt x="10996956" y="817145"/>
                  <a:pt x="10729750" y="718567"/>
                </a:cubicBezTo>
                <a:cubicBezTo>
                  <a:pt x="10497215" y="632638"/>
                  <a:pt x="10273566" y="524060"/>
                  <a:pt x="10050265" y="414403"/>
                </a:cubicBezTo>
                <a:cubicBezTo>
                  <a:pt x="9838696" y="310427"/>
                  <a:pt x="9626952" y="205650"/>
                  <a:pt x="9403245" y="135931"/>
                </a:cubicBezTo>
                <a:cubicBezTo>
                  <a:pt x="9379492" y="134012"/>
                  <a:pt x="9355623" y="132680"/>
                  <a:pt x="9331754" y="131893"/>
                </a:cubicBezTo>
                <a:cubicBezTo>
                  <a:pt x="9579388" y="200854"/>
                  <a:pt x="9811110" y="315442"/>
                  <a:pt x="10042252" y="429190"/>
                </a:cubicBezTo>
                <a:cubicBezTo>
                  <a:pt x="10265843" y="539154"/>
                  <a:pt x="10489550" y="648220"/>
                  <a:pt x="10722025" y="734532"/>
                </a:cubicBezTo>
                <a:cubicBezTo>
                  <a:pt x="10991323" y="834355"/>
                  <a:pt x="11275428" y="902832"/>
                  <a:pt x="11564296" y="939368"/>
                </a:cubicBezTo>
                <a:cubicBezTo>
                  <a:pt x="11754900" y="963298"/>
                  <a:pt x="11947497" y="973549"/>
                  <a:pt x="12139490" y="969604"/>
                </a:cubicBezTo>
                <a:lnTo>
                  <a:pt x="12192000" y="967222"/>
                </a:lnTo>
                <a:lnTo>
                  <a:pt x="12192000" y="973497"/>
                </a:lnTo>
                <a:lnTo>
                  <a:pt x="11987080" y="975335"/>
                </a:lnTo>
                <a:cubicBezTo>
                  <a:pt x="11845470" y="972774"/>
                  <a:pt x="11703910" y="962586"/>
                  <a:pt x="11563426" y="944988"/>
                </a:cubicBezTo>
                <a:cubicBezTo>
                  <a:pt x="11274034" y="908472"/>
                  <a:pt x="10989523" y="839965"/>
                  <a:pt x="10719761" y="740054"/>
                </a:cubicBezTo>
                <a:cubicBezTo>
                  <a:pt x="10486936" y="653670"/>
                  <a:pt x="10263055" y="544578"/>
                  <a:pt x="10039464" y="434675"/>
                </a:cubicBezTo>
                <a:cubicBezTo>
                  <a:pt x="9800657" y="317217"/>
                  <a:pt x="9561501" y="199060"/>
                  <a:pt x="9305214" y="131230"/>
                </a:cubicBezTo>
                <a:cubicBezTo>
                  <a:pt x="9280996" y="130840"/>
                  <a:pt x="9256721" y="131011"/>
                  <a:pt x="9232387" y="131730"/>
                </a:cubicBezTo>
                <a:cubicBezTo>
                  <a:pt x="9515099" y="195858"/>
                  <a:pt x="9775393" y="324409"/>
                  <a:pt x="10034934" y="452199"/>
                </a:cubicBezTo>
                <a:cubicBezTo>
                  <a:pt x="10258815" y="562412"/>
                  <a:pt x="10482813" y="671975"/>
                  <a:pt x="10715580" y="758721"/>
                </a:cubicBezTo>
                <a:cubicBezTo>
                  <a:pt x="10987374" y="859854"/>
                  <a:pt x="11274383" y="929035"/>
                  <a:pt x="11566213" y="965601"/>
                </a:cubicBezTo>
                <a:cubicBezTo>
                  <a:pt x="11708498" y="983298"/>
                  <a:pt x="11851887" y="993396"/>
                  <a:pt x="11995297" y="995651"/>
                </a:cubicBezTo>
                <a:lnTo>
                  <a:pt x="12192000" y="993335"/>
                </a:lnTo>
                <a:lnTo>
                  <a:pt x="12192000" y="998850"/>
                </a:lnTo>
                <a:lnTo>
                  <a:pt x="11995159" y="1001215"/>
                </a:lnTo>
                <a:cubicBezTo>
                  <a:pt x="11851495" y="998992"/>
                  <a:pt x="11707859" y="988913"/>
                  <a:pt x="11565341" y="971225"/>
                </a:cubicBezTo>
                <a:cubicBezTo>
                  <a:pt x="11272989" y="934678"/>
                  <a:pt x="10985573" y="865471"/>
                  <a:pt x="10713315" y="764247"/>
                </a:cubicBezTo>
                <a:cubicBezTo>
                  <a:pt x="10480141" y="677433"/>
                  <a:pt x="10256027" y="567840"/>
                  <a:pt x="10032088" y="457691"/>
                </a:cubicBezTo>
                <a:cubicBezTo>
                  <a:pt x="9772547" y="329939"/>
                  <a:pt x="9512543" y="201664"/>
                  <a:pt x="9230587" y="137801"/>
                </a:cubicBezTo>
                <a:cubicBezTo>
                  <a:pt x="9222747" y="136037"/>
                  <a:pt x="9214906" y="134338"/>
                  <a:pt x="9207066" y="132684"/>
                </a:cubicBezTo>
                <a:cubicBezTo>
                  <a:pt x="9060251" y="139303"/>
                  <a:pt x="8912448" y="165567"/>
                  <a:pt x="8765982" y="207610"/>
                </a:cubicBezTo>
                <a:cubicBezTo>
                  <a:pt x="8547386" y="270572"/>
                  <a:pt x="8331460" y="368197"/>
                  <a:pt x="8123550" y="484726"/>
                </a:cubicBezTo>
                <a:cubicBezTo>
                  <a:pt x="7878123" y="622536"/>
                  <a:pt x="7653835" y="785636"/>
                  <a:pt x="7426759" y="926242"/>
                </a:cubicBezTo>
                <a:cubicBezTo>
                  <a:pt x="7200787" y="1066042"/>
                  <a:pt x="6971736" y="1183128"/>
                  <a:pt x="6718992" y="1233176"/>
                </a:cubicBezTo>
                <a:cubicBezTo>
                  <a:pt x="6615560" y="1253527"/>
                  <a:pt x="6512475" y="1265431"/>
                  <a:pt x="6410088" y="1269633"/>
                </a:cubicBezTo>
                <a:cubicBezTo>
                  <a:pt x="6355381" y="1292641"/>
                  <a:pt x="6299454" y="1313163"/>
                  <a:pt x="6242018" y="1330721"/>
                </a:cubicBezTo>
                <a:cubicBezTo>
                  <a:pt x="6242018" y="1330717"/>
                  <a:pt x="6242018" y="1330717"/>
                  <a:pt x="6242018" y="1330717"/>
                </a:cubicBezTo>
                <a:cubicBezTo>
                  <a:pt x="5991479" y="1407752"/>
                  <a:pt x="5733159" y="1439674"/>
                  <a:pt x="5481633" y="1427759"/>
                </a:cubicBezTo>
                <a:cubicBezTo>
                  <a:pt x="5315531" y="1419750"/>
                  <a:pt x="5152368" y="1392813"/>
                  <a:pt x="4995221" y="1347492"/>
                </a:cubicBezTo>
                <a:cubicBezTo>
                  <a:pt x="4923388" y="1326823"/>
                  <a:pt x="4852646" y="1302183"/>
                  <a:pt x="4783350" y="1273610"/>
                </a:cubicBezTo>
                <a:cubicBezTo>
                  <a:pt x="4473523" y="1145173"/>
                  <a:pt x="4210265" y="949352"/>
                  <a:pt x="3927612" y="794901"/>
                </a:cubicBezTo>
                <a:cubicBezTo>
                  <a:pt x="3698945" y="670340"/>
                  <a:pt x="3464656" y="573109"/>
                  <a:pt x="3195668" y="527383"/>
                </a:cubicBezTo>
                <a:cubicBezTo>
                  <a:pt x="3195662" y="527379"/>
                  <a:pt x="3195662" y="527379"/>
                  <a:pt x="3195656" y="527379"/>
                </a:cubicBezTo>
                <a:cubicBezTo>
                  <a:pt x="3120233" y="514363"/>
                  <a:pt x="3043295" y="505718"/>
                  <a:pt x="2965131" y="500264"/>
                </a:cubicBezTo>
                <a:cubicBezTo>
                  <a:pt x="2948411" y="499106"/>
                  <a:pt x="2931627" y="498118"/>
                  <a:pt x="2914803" y="497236"/>
                </a:cubicBezTo>
                <a:cubicBezTo>
                  <a:pt x="2722613" y="521437"/>
                  <a:pt x="2527676" y="545759"/>
                  <a:pt x="2334174" y="562261"/>
                </a:cubicBezTo>
                <a:cubicBezTo>
                  <a:pt x="1908329" y="598328"/>
                  <a:pt x="1477542" y="595761"/>
                  <a:pt x="1052033" y="555596"/>
                </a:cubicBezTo>
                <a:cubicBezTo>
                  <a:pt x="888702" y="540165"/>
                  <a:pt x="728064" y="518579"/>
                  <a:pt x="569552" y="491513"/>
                </a:cubicBezTo>
                <a:cubicBezTo>
                  <a:pt x="502575" y="484326"/>
                  <a:pt x="435677" y="476430"/>
                  <a:pt x="368907" y="467630"/>
                </a:cubicBezTo>
                <a:cubicBezTo>
                  <a:pt x="248147" y="451699"/>
                  <a:pt x="128310" y="432950"/>
                  <a:pt x="9288" y="411567"/>
                </a:cubicBezTo>
                <a:lnTo>
                  <a:pt x="0" y="409685"/>
                </a:lnTo>
                <a:lnTo>
                  <a:pt x="0" y="404576"/>
                </a:lnTo>
                <a:lnTo>
                  <a:pt x="9542" y="406511"/>
                </a:lnTo>
                <a:cubicBezTo>
                  <a:pt x="128647" y="427928"/>
                  <a:pt x="248566" y="446706"/>
                  <a:pt x="369407" y="462657"/>
                </a:cubicBezTo>
                <a:cubicBezTo>
                  <a:pt x="410222" y="468043"/>
                  <a:pt x="451096" y="473024"/>
                  <a:pt x="491993" y="477805"/>
                </a:cubicBezTo>
                <a:cubicBezTo>
                  <a:pt x="436513" y="467661"/>
                  <a:pt x="381272" y="456881"/>
                  <a:pt x="326274" y="445424"/>
                </a:cubicBezTo>
                <a:cubicBezTo>
                  <a:pt x="310826" y="442203"/>
                  <a:pt x="295401" y="438911"/>
                  <a:pt x="279988" y="435587"/>
                </a:cubicBezTo>
                <a:lnTo>
                  <a:pt x="0" y="388652"/>
                </a:lnTo>
                <a:lnTo>
                  <a:pt x="0" y="383247"/>
                </a:lnTo>
                <a:lnTo>
                  <a:pt x="207788" y="419626"/>
                </a:lnTo>
                <a:cubicBezTo>
                  <a:pt x="144845" y="405376"/>
                  <a:pt x="82142" y="390293"/>
                  <a:pt x="19635" y="374415"/>
                </a:cubicBezTo>
                <a:lnTo>
                  <a:pt x="0" y="370316"/>
                </a:lnTo>
                <a:lnTo>
                  <a:pt x="0" y="364095"/>
                </a:lnTo>
                <a:lnTo>
                  <a:pt x="20605" y="369499"/>
                </a:lnTo>
                <a:cubicBezTo>
                  <a:pt x="56606" y="376156"/>
                  <a:pt x="92677" y="382587"/>
                  <a:pt x="128835" y="388745"/>
                </a:cubicBezTo>
                <a:lnTo>
                  <a:pt x="0" y="357056"/>
                </a:lnTo>
                <a:lnTo>
                  <a:pt x="0" y="349268"/>
                </a:lnTo>
                <a:lnTo>
                  <a:pt x="44613" y="357807"/>
                </a:lnTo>
                <a:lnTo>
                  <a:pt x="0" y="346558"/>
                </a:lnTo>
                <a:lnTo>
                  <a:pt x="0" y="341574"/>
                </a:lnTo>
                <a:lnTo>
                  <a:pt x="138574" y="374612"/>
                </a:lnTo>
                <a:cubicBezTo>
                  <a:pt x="171381" y="380278"/>
                  <a:pt x="204257" y="385729"/>
                  <a:pt x="237203" y="390970"/>
                </a:cubicBezTo>
                <a:cubicBezTo>
                  <a:pt x="213160" y="386001"/>
                  <a:pt x="189146" y="380948"/>
                  <a:pt x="165184" y="375740"/>
                </a:cubicBezTo>
                <a:cubicBezTo>
                  <a:pt x="130820" y="368269"/>
                  <a:pt x="96538" y="360544"/>
                  <a:pt x="62314" y="352584"/>
                </a:cubicBezTo>
                <a:lnTo>
                  <a:pt x="0" y="340576"/>
                </a:lnTo>
                <a:lnTo>
                  <a:pt x="0" y="332313"/>
                </a:lnTo>
                <a:lnTo>
                  <a:pt x="63290" y="347679"/>
                </a:lnTo>
                <a:cubicBezTo>
                  <a:pt x="88100" y="352319"/>
                  <a:pt x="112945" y="356831"/>
                  <a:pt x="137831" y="361229"/>
                </a:cubicBezTo>
                <a:cubicBezTo>
                  <a:pt x="128533" y="359219"/>
                  <a:pt x="119229" y="357228"/>
                  <a:pt x="109943" y="355181"/>
                </a:cubicBezTo>
                <a:lnTo>
                  <a:pt x="0" y="329905"/>
                </a:lnTo>
                <a:lnTo>
                  <a:pt x="0" y="324353"/>
                </a:lnTo>
                <a:lnTo>
                  <a:pt x="25600" y="329473"/>
                </a:lnTo>
                <a:lnTo>
                  <a:pt x="0" y="323431"/>
                </a:lnTo>
                <a:lnTo>
                  <a:pt x="0" y="306916"/>
                </a:lnTo>
                <a:lnTo>
                  <a:pt x="290749" y="366111"/>
                </a:lnTo>
                <a:cubicBezTo>
                  <a:pt x="407998" y="386073"/>
                  <a:pt x="526223" y="403264"/>
                  <a:pt x="645580" y="417457"/>
                </a:cubicBezTo>
                <a:cubicBezTo>
                  <a:pt x="809905" y="436984"/>
                  <a:pt x="974985" y="451268"/>
                  <a:pt x="1140309" y="460253"/>
                </a:cubicBezTo>
                <a:cubicBezTo>
                  <a:pt x="1392920" y="473085"/>
                  <a:pt x="1645990" y="473637"/>
                  <a:pt x="1897742" y="461552"/>
                </a:cubicBezTo>
                <a:cubicBezTo>
                  <a:pt x="2158565" y="448899"/>
                  <a:pt x="2422972" y="423222"/>
                  <a:pt x="2680421" y="405342"/>
                </a:cubicBezTo>
                <a:cubicBezTo>
                  <a:pt x="2698994" y="403881"/>
                  <a:pt x="2717537" y="402439"/>
                  <a:pt x="2736034" y="401050"/>
                </a:cubicBezTo>
                <a:cubicBezTo>
                  <a:pt x="2831731" y="394059"/>
                  <a:pt x="2926684" y="388256"/>
                  <a:pt x="3020500" y="385373"/>
                </a:cubicBezTo>
                <a:cubicBezTo>
                  <a:pt x="3089854" y="382117"/>
                  <a:pt x="3158627" y="380297"/>
                  <a:pt x="3226657" y="380589"/>
                </a:cubicBezTo>
                <a:cubicBezTo>
                  <a:pt x="3276596" y="379930"/>
                  <a:pt x="3326146" y="380361"/>
                  <a:pt x="3375260" y="382110"/>
                </a:cubicBezTo>
                <a:cubicBezTo>
                  <a:pt x="3399716" y="382473"/>
                  <a:pt x="3424067" y="383136"/>
                  <a:pt x="3448307" y="384154"/>
                </a:cubicBezTo>
                <a:cubicBezTo>
                  <a:pt x="3468077" y="384994"/>
                  <a:pt x="3487758" y="386088"/>
                  <a:pt x="3507365" y="387413"/>
                </a:cubicBezTo>
                <a:cubicBezTo>
                  <a:pt x="3536931" y="388692"/>
                  <a:pt x="3566330" y="390482"/>
                  <a:pt x="3595524" y="392909"/>
                </a:cubicBezTo>
                <a:cubicBezTo>
                  <a:pt x="3607284" y="393893"/>
                  <a:pt x="3618970" y="395002"/>
                  <a:pt x="3630619" y="396171"/>
                </a:cubicBezTo>
                <a:cubicBezTo>
                  <a:pt x="3632158" y="396281"/>
                  <a:pt x="3633709" y="396356"/>
                  <a:pt x="3635247" y="396474"/>
                </a:cubicBezTo>
                <a:cubicBezTo>
                  <a:pt x="3670982" y="399192"/>
                  <a:pt x="3706170" y="402787"/>
                  <a:pt x="3740910" y="407181"/>
                </a:cubicBezTo>
                <a:cubicBezTo>
                  <a:pt x="3779461" y="411012"/>
                  <a:pt x="3817431" y="415845"/>
                  <a:pt x="3854890" y="421655"/>
                </a:cubicBezTo>
                <a:cubicBezTo>
                  <a:pt x="3893301" y="426553"/>
                  <a:pt x="3931165" y="432472"/>
                  <a:pt x="3968567" y="439376"/>
                </a:cubicBezTo>
                <a:cubicBezTo>
                  <a:pt x="4007942" y="445549"/>
                  <a:pt x="4046788" y="452812"/>
                  <a:pt x="4085194" y="461143"/>
                </a:cubicBezTo>
                <a:cubicBezTo>
                  <a:pt x="4238142" y="490094"/>
                  <a:pt x="4383877" y="535838"/>
                  <a:pt x="4527591" y="597185"/>
                </a:cubicBezTo>
                <a:cubicBezTo>
                  <a:pt x="4815175" y="720634"/>
                  <a:pt x="5075958" y="905569"/>
                  <a:pt x="5365511" y="1041966"/>
                </a:cubicBezTo>
                <a:cubicBezTo>
                  <a:pt x="5430248" y="1072302"/>
                  <a:pt x="5495804" y="1099769"/>
                  <a:pt x="5561894" y="1124144"/>
                </a:cubicBezTo>
                <a:cubicBezTo>
                  <a:pt x="5676302" y="1166471"/>
                  <a:pt x="5793267" y="1200039"/>
                  <a:pt x="5912380" y="1223850"/>
                </a:cubicBezTo>
                <a:cubicBezTo>
                  <a:pt x="5924053" y="1225902"/>
                  <a:pt x="5935785" y="1227877"/>
                  <a:pt x="5947515" y="1229740"/>
                </a:cubicBezTo>
                <a:cubicBezTo>
                  <a:pt x="5958550" y="1231216"/>
                  <a:pt x="5969643" y="1232612"/>
                  <a:pt x="5980677" y="1233918"/>
                </a:cubicBezTo>
                <a:cubicBezTo>
                  <a:pt x="5992060" y="1234978"/>
                  <a:pt x="6003442" y="1235920"/>
                  <a:pt x="6014826" y="1236798"/>
                </a:cubicBezTo>
                <a:cubicBezTo>
                  <a:pt x="6027311" y="1237457"/>
                  <a:pt x="6039856" y="1238036"/>
                  <a:pt x="6052400" y="1238471"/>
                </a:cubicBezTo>
                <a:cubicBezTo>
                  <a:pt x="6052807" y="1238486"/>
                  <a:pt x="6053213" y="1238490"/>
                  <a:pt x="6053621" y="1238506"/>
                </a:cubicBezTo>
                <a:cubicBezTo>
                  <a:pt x="6067210" y="1238637"/>
                  <a:pt x="6080799" y="1238642"/>
                  <a:pt x="6094388" y="1238509"/>
                </a:cubicBezTo>
                <a:cubicBezTo>
                  <a:pt x="6110824" y="1237960"/>
                  <a:pt x="6127260" y="1237146"/>
                  <a:pt x="6143696" y="1236212"/>
                </a:cubicBezTo>
                <a:cubicBezTo>
                  <a:pt x="6165938" y="1234440"/>
                  <a:pt x="6188240" y="1232317"/>
                  <a:pt x="6210540" y="1229830"/>
                </a:cubicBezTo>
                <a:cubicBezTo>
                  <a:pt x="6228079" y="1227498"/>
                  <a:pt x="6245560" y="1224944"/>
                  <a:pt x="6263099" y="1222162"/>
                </a:cubicBezTo>
                <a:cubicBezTo>
                  <a:pt x="6295388" y="1216201"/>
                  <a:pt x="6327737" y="1209460"/>
                  <a:pt x="6359969" y="1201966"/>
                </a:cubicBezTo>
                <a:cubicBezTo>
                  <a:pt x="6368679" y="1199695"/>
                  <a:pt x="6377449" y="1197458"/>
                  <a:pt x="6386161" y="1195074"/>
                </a:cubicBezTo>
                <a:cubicBezTo>
                  <a:pt x="6386161" y="1195069"/>
                  <a:pt x="6386161" y="1195069"/>
                  <a:pt x="6386161" y="1195069"/>
                </a:cubicBezTo>
                <a:cubicBezTo>
                  <a:pt x="6423096" y="1185062"/>
                  <a:pt x="6459452" y="1173707"/>
                  <a:pt x="6495284" y="1161213"/>
                </a:cubicBezTo>
                <a:cubicBezTo>
                  <a:pt x="6554870" y="1138598"/>
                  <a:pt x="6613120" y="1112823"/>
                  <a:pt x="6670383" y="1084504"/>
                </a:cubicBezTo>
                <a:cubicBezTo>
                  <a:pt x="6774106" y="1030709"/>
                  <a:pt x="6874634" y="968894"/>
                  <a:pt x="6974060" y="902741"/>
                </a:cubicBezTo>
                <a:cubicBezTo>
                  <a:pt x="6986314" y="894407"/>
                  <a:pt x="6998625" y="886019"/>
                  <a:pt x="7010880" y="877571"/>
                </a:cubicBezTo>
                <a:cubicBezTo>
                  <a:pt x="7239640" y="719990"/>
                  <a:pt x="7464914" y="544199"/>
                  <a:pt x="7715917" y="398465"/>
                </a:cubicBezTo>
                <a:cubicBezTo>
                  <a:pt x="7716266" y="398283"/>
                  <a:pt x="7716556" y="398105"/>
                  <a:pt x="7716905" y="397924"/>
                </a:cubicBezTo>
                <a:cubicBezTo>
                  <a:pt x="7724571" y="393366"/>
                  <a:pt x="7732237" y="388753"/>
                  <a:pt x="7740018" y="384252"/>
                </a:cubicBezTo>
                <a:cubicBezTo>
                  <a:pt x="7904315" y="289157"/>
                  <a:pt x="8074186" y="207466"/>
                  <a:pt x="8246787" y="145390"/>
                </a:cubicBezTo>
                <a:cubicBezTo>
                  <a:pt x="8304282" y="123963"/>
                  <a:pt x="8362008" y="104637"/>
                  <a:pt x="8420026" y="87764"/>
                </a:cubicBezTo>
                <a:cubicBezTo>
                  <a:pt x="8492563" y="66747"/>
                  <a:pt x="8565389" y="49559"/>
                  <a:pt x="8638274" y="36532"/>
                </a:cubicBezTo>
                <a:cubicBezTo>
                  <a:pt x="8737989" y="17020"/>
                  <a:pt x="8837880" y="5272"/>
                  <a:pt x="8937247" y="2278"/>
                </a:cubicBezTo>
                <a:cubicBezTo>
                  <a:pt x="8974095" y="368"/>
                  <a:pt x="9010901" y="-356"/>
                  <a:pt x="9047612" y="164"/>
                </a:cubicBezTo>
                <a:close/>
              </a:path>
            </a:pathLst>
          </a:custGeom>
          <a:gradFill flip="none" rotWithShape="1">
            <a:gsLst>
              <a:gs pos="0">
                <a:schemeClr val="accent1">
                  <a:lumMod val="40000"/>
                  <a:lumOff val="60000"/>
                </a:schemeClr>
              </a:gs>
              <a:gs pos="100000">
                <a:schemeClr val="accent1">
                  <a:lumMod val="20000"/>
                  <a:lumOff val="80000"/>
                </a:schemeClr>
              </a:gs>
            </a:gsLst>
            <a:lin ang="16200000" scaled="1"/>
            <a:tileRect/>
          </a:gradFill>
          <a:ln w="5308" cap="flat">
            <a:noFill/>
            <a:prstDash val="solid"/>
            <a:miter/>
          </a:ln>
        </p:spPr>
        <p:txBody>
          <a:bodyPr wrap="square" rtlCol="0" anchor="ctr">
            <a:spAutoFit/>
          </a:bodyPr>
          <a:lstStyle/>
          <a:p>
            <a:endParaRPr lang="zh-CN" altLang="en-US" dirty="0">
              <a:ea typeface="OPPOSans R" panose="00020600040101010101" pitchFamily="18" charset="-122"/>
            </a:endParaRPr>
          </a:p>
        </p:txBody>
      </p:sp>
      <p:grpSp>
        <p:nvGrpSpPr>
          <p:cNvPr id="17" name="组合 16">
            <a:extLst>
              <a:ext uri="{FF2B5EF4-FFF2-40B4-BE49-F238E27FC236}">
                <a16:creationId xmlns:a16="http://schemas.microsoft.com/office/drawing/2014/main" id="{03AFF78A-FE9F-D699-29AB-1F7AFEEC13DB}"/>
              </a:ext>
            </a:extLst>
          </p:cNvPr>
          <p:cNvGrpSpPr/>
          <p:nvPr/>
        </p:nvGrpSpPr>
        <p:grpSpPr>
          <a:xfrm>
            <a:off x="8467073" y="3654719"/>
            <a:ext cx="1620000" cy="1620000"/>
            <a:chOff x="8467073" y="3400724"/>
            <a:chExt cx="1620000" cy="1620000"/>
          </a:xfrm>
        </p:grpSpPr>
        <p:sp>
          <p:nvSpPr>
            <p:cNvPr id="18" name="椭圆 17">
              <a:extLst>
                <a:ext uri="{FF2B5EF4-FFF2-40B4-BE49-F238E27FC236}">
                  <a16:creationId xmlns:a16="http://schemas.microsoft.com/office/drawing/2014/main" id="{4907C0F3-4D09-C650-50DC-CE9BEC7643BD}"/>
                </a:ext>
              </a:extLst>
            </p:cNvPr>
            <p:cNvSpPr/>
            <p:nvPr/>
          </p:nvSpPr>
          <p:spPr>
            <a:xfrm>
              <a:off x="8467073" y="3400724"/>
              <a:ext cx="1620000" cy="1620000"/>
            </a:xfrm>
            <a:prstGeom prst="ellipse">
              <a:avLst/>
            </a:prstGeom>
            <a:gradFill flip="none" rotWithShape="1">
              <a:gsLst>
                <a:gs pos="80000">
                  <a:schemeClr val="accent1"/>
                </a:gs>
                <a:gs pos="0">
                  <a:schemeClr val="accent1">
                    <a:alpha val="63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sp>
          <p:nvSpPr>
            <p:cNvPr id="19" name="椭圆 18">
              <a:extLst>
                <a:ext uri="{FF2B5EF4-FFF2-40B4-BE49-F238E27FC236}">
                  <a16:creationId xmlns:a16="http://schemas.microsoft.com/office/drawing/2014/main" id="{2403D2B2-62BB-2C15-64DE-1F7306CED10D}"/>
                </a:ext>
              </a:extLst>
            </p:cNvPr>
            <p:cNvSpPr/>
            <p:nvPr/>
          </p:nvSpPr>
          <p:spPr>
            <a:xfrm>
              <a:off x="8521073" y="3454724"/>
              <a:ext cx="1512000" cy="1512000"/>
            </a:xfrm>
            <a:prstGeom prst="ellipse">
              <a:avLst/>
            </a:prstGeom>
            <a:noFill/>
            <a:ln>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sp>
          <p:nvSpPr>
            <p:cNvPr id="20" name="文本框 19">
              <a:extLst>
                <a:ext uri="{FF2B5EF4-FFF2-40B4-BE49-F238E27FC236}">
                  <a16:creationId xmlns:a16="http://schemas.microsoft.com/office/drawing/2014/main" id="{8EBF6552-1045-8393-B37A-5C7D62D299DA}"/>
                </a:ext>
              </a:extLst>
            </p:cNvPr>
            <p:cNvSpPr txBox="1"/>
            <p:nvPr/>
          </p:nvSpPr>
          <p:spPr>
            <a:xfrm>
              <a:off x="8563334" y="3885469"/>
              <a:ext cx="1427479" cy="597921"/>
            </a:xfrm>
            <a:prstGeom prst="rect">
              <a:avLst/>
            </a:prstGeom>
            <a:noFill/>
          </p:spPr>
          <p:txBody>
            <a:bodyPr wrap="square" rtlCol="0">
              <a:spAutoFit/>
            </a:bodyPr>
            <a:lstStyle/>
            <a:p>
              <a:pPr algn="ctr">
                <a:lnSpc>
                  <a:spcPct val="130000"/>
                </a:lnSpc>
              </a:pPr>
              <a:r>
                <a:rPr lang="zh-CN" altLang="en-US" sz="2800" b="0" i="0" dirty="0">
                  <a:solidFill>
                    <a:schemeClr val="bg1"/>
                  </a:solidFill>
                  <a:effectLst/>
                  <a:latin typeface="微软雅黑" panose="020B0503020204020204" pitchFamily="34" charset="-122"/>
                  <a:ea typeface="微软雅黑" panose="020B0503020204020204" pitchFamily="34" charset="-122"/>
                </a:rPr>
                <a:t>删除</a:t>
              </a:r>
            </a:p>
          </p:txBody>
        </p:sp>
      </p:grpSp>
      <p:grpSp>
        <p:nvGrpSpPr>
          <p:cNvPr id="21" name="组合 20">
            <a:extLst>
              <a:ext uri="{FF2B5EF4-FFF2-40B4-BE49-F238E27FC236}">
                <a16:creationId xmlns:a16="http://schemas.microsoft.com/office/drawing/2014/main" id="{D50A8A32-7316-1F13-EF45-233C30CAA126}"/>
              </a:ext>
            </a:extLst>
          </p:cNvPr>
          <p:cNvGrpSpPr/>
          <p:nvPr/>
        </p:nvGrpSpPr>
        <p:grpSpPr>
          <a:xfrm>
            <a:off x="5286000" y="3654719"/>
            <a:ext cx="1620000" cy="1620000"/>
            <a:chOff x="5286000" y="3400724"/>
            <a:chExt cx="1620000" cy="1620000"/>
          </a:xfrm>
        </p:grpSpPr>
        <p:grpSp>
          <p:nvGrpSpPr>
            <p:cNvPr id="22" name="组合 21">
              <a:extLst>
                <a:ext uri="{FF2B5EF4-FFF2-40B4-BE49-F238E27FC236}">
                  <a16:creationId xmlns:a16="http://schemas.microsoft.com/office/drawing/2014/main" id="{109272B2-EF27-7B44-D666-722BAE46A555}"/>
                </a:ext>
              </a:extLst>
            </p:cNvPr>
            <p:cNvGrpSpPr/>
            <p:nvPr/>
          </p:nvGrpSpPr>
          <p:grpSpPr>
            <a:xfrm>
              <a:off x="5286000" y="3400724"/>
              <a:ext cx="1620000" cy="1620000"/>
              <a:chOff x="8467073" y="3400724"/>
              <a:chExt cx="1620000" cy="1620000"/>
            </a:xfrm>
          </p:grpSpPr>
          <p:sp>
            <p:nvSpPr>
              <p:cNvPr id="24" name="椭圆 23">
                <a:extLst>
                  <a:ext uri="{FF2B5EF4-FFF2-40B4-BE49-F238E27FC236}">
                    <a16:creationId xmlns:a16="http://schemas.microsoft.com/office/drawing/2014/main" id="{6CBC1F20-79E7-5800-5632-9E8E16E1974B}"/>
                  </a:ext>
                </a:extLst>
              </p:cNvPr>
              <p:cNvSpPr/>
              <p:nvPr/>
            </p:nvSpPr>
            <p:spPr>
              <a:xfrm>
                <a:off x="8467073" y="3400724"/>
                <a:ext cx="1620000" cy="1620000"/>
              </a:xfrm>
              <a:prstGeom prst="ellipse">
                <a:avLst/>
              </a:prstGeom>
              <a:gradFill flip="none" rotWithShape="1">
                <a:gsLst>
                  <a:gs pos="80000">
                    <a:schemeClr val="accent1"/>
                  </a:gs>
                  <a:gs pos="0">
                    <a:schemeClr val="accent1">
                      <a:alpha val="63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sp>
            <p:nvSpPr>
              <p:cNvPr id="25" name="椭圆 24">
                <a:extLst>
                  <a:ext uri="{FF2B5EF4-FFF2-40B4-BE49-F238E27FC236}">
                    <a16:creationId xmlns:a16="http://schemas.microsoft.com/office/drawing/2014/main" id="{4748E1DD-E6AB-1A33-EC9F-4E20A7129422}"/>
                  </a:ext>
                </a:extLst>
              </p:cNvPr>
              <p:cNvSpPr/>
              <p:nvPr/>
            </p:nvSpPr>
            <p:spPr>
              <a:xfrm>
                <a:off x="8521073" y="3454724"/>
                <a:ext cx="1512000" cy="1512000"/>
              </a:xfrm>
              <a:prstGeom prst="ellipse">
                <a:avLst/>
              </a:prstGeom>
              <a:noFill/>
              <a:ln>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grpSp>
        <p:sp>
          <p:nvSpPr>
            <p:cNvPr id="23" name="文本框 22">
              <a:extLst>
                <a:ext uri="{FF2B5EF4-FFF2-40B4-BE49-F238E27FC236}">
                  <a16:creationId xmlns:a16="http://schemas.microsoft.com/office/drawing/2014/main" id="{1FF55872-AC1C-402D-54A8-48B4E69148A0}"/>
                </a:ext>
              </a:extLst>
            </p:cNvPr>
            <p:cNvSpPr txBox="1"/>
            <p:nvPr/>
          </p:nvSpPr>
          <p:spPr>
            <a:xfrm>
              <a:off x="5382261" y="3885469"/>
              <a:ext cx="1427479" cy="597921"/>
            </a:xfrm>
            <a:prstGeom prst="rect">
              <a:avLst/>
            </a:prstGeom>
            <a:noFill/>
          </p:spPr>
          <p:txBody>
            <a:bodyPr wrap="square" rtlCol="0">
              <a:spAutoFit/>
            </a:bodyPr>
            <a:lstStyle/>
            <a:p>
              <a:pPr algn="ctr">
                <a:lnSpc>
                  <a:spcPct val="130000"/>
                </a:lnSpc>
              </a:pPr>
              <a:r>
                <a:rPr lang="zh-CN" altLang="en-US" sz="2800" b="0" i="0" dirty="0">
                  <a:solidFill>
                    <a:schemeClr val="bg1"/>
                  </a:solidFill>
                  <a:effectLst/>
                  <a:latin typeface="微软雅黑" panose="020B0503020204020204" pitchFamily="34" charset="-122"/>
                  <a:ea typeface="微软雅黑" panose="020B0503020204020204" pitchFamily="34" charset="-122"/>
                </a:rPr>
                <a:t>移动</a:t>
              </a:r>
            </a:p>
          </p:txBody>
        </p:sp>
      </p:grpSp>
      <p:grpSp>
        <p:nvGrpSpPr>
          <p:cNvPr id="26" name="组合 25">
            <a:extLst>
              <a:ext uri="{FF2B5EF4-FFF2-40B4-BE49-F238E27FC236}">
                <a16:creationId xmlns:a16="http://schemas.microsoft.com/office/drawing/2014/main" id="{DD049E3D-C4D6-7BBE-4823-EADD85DA6979}"/>
              </a:ext>
            </a:extLst>
          </p:cNvPr>
          <p:cNvGrpSpPr/>
          <p:nvPr/>
        </p:nvGrpSpPr>
        <p:grpSpPr>
          <a:xfrm>
            <a:off x="1908042" y="3654719"/>
            <a:ext cx="1620000" cy="1620000"/>
            <a:chOff x="1908042" y="3975527"/>
            <a:chExt cx="1620000" cy="1620000"/>
          </a:xfrm>
        </p:grpSpPr>
        <p:grpSp>
          <p:nvGrpSpPr>
            <p:cNvPr id="27" name="组合 26">
              <a:extLst>
                <a:ext uri="{FF2B5EF4-FFF2-40B4-BE49-F238E27FC236}">
                  <a16:creationId xmlns:a16="http://schemas.microsoft.com/office/drawing/2014/main" id="{D80C5A81-B6B9-0E7D-67EB-9C8125106AB9}"/>
                </a:ext>
              </a:extLst>
            </p:cNvPr>
            <p:cNvGrpSpPr/>
            <p:nvPr/>
          </p:nvGrpSpPr>
          <p:grpSpPr>
            <a:xfrm>
              <a:off x="1908042" y="3975527"/>
              <a:ext cx="1620000" cy="1620000"/>
              <a:chOff x="8467073" y="3400724"/>
              <a:chExt cx="1620000" cy="1620000"/>
            </a:xfrm>
          </p:grpSpPr>
          <p:sp>
            <p:nvSpPr>
              <p:cNvPr id="29" name="椭圆 28">
                <a:extLst>
                  <a:ext uri="{FF2B5EF4-FFF2-40B4-BE49-F238E27FC236}">
                    <a16:creationId xmlns:a16="http://schemas.microsoft.com/office/drawing/2014/main" id="{54193BAF-8CB3-6BE4-1CD0-277AC291018D}"/>
                  </a:ext>
                </a:extLst>
              </p:cNvPr>
              <p:cNvSpPr/>
              <p:nvPr/>
            </p:nvSpPr>
            <p:spPr>
              <a:xfrm>
                <a:off x="8467073" y="3400724"/>
                <a:ext cx="1620000" cy="1620000"/>
              </a:xfrm>
              <a:prstGeom prst="ellipse">
                <a:avLst/>
              </a:prstGeom>
              <a:gradFill flip="none" rotWithShape="1">
                <a:gsLst>
                  <a:gs pos="80000">
                    <a:schemeClr val="accent1"/>
                  </a:gs>
                  <a:gs pos="0">
                    <a:schemeClr val="accent1">
                      <a:alpha val="63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sp>
            <p:nvSpPr>
              <p:cNvPr id="30" name="椭圆 29">
                <a:extLst>
                  <a:ext uri="{FF2B5EF4-FFF2-40B4-BE49-F238E27FC236}">
                    <a16:creationId xmlns:a16="http://schemas.microsoft.com/office/drawing/2014/main" id="{1C297D26-92E2-D5FA-9D8A-6639ABAB454B}"/>
                  </a:ext>
                </a:extLst>
              </p:cNvPr>
              <p:cNvSpPr/>
              <p:nvPr/>
            </p:nvSpPr>
            <p:spPr>
              <a:xfrm>
                <a:off x="8521073" y="3454724"/>
                <a:ext cx="1512000" cy="1512000"/>
              </a:xfrm>
              <a:prstGeom prst="ellipse">
                <a:avLst/>
              </a:prstGeom>
              <a:noFill/>
              <a:ln>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grpSp>
        <p:sp>
          <p:nvSpPr>
            <p:cNvPr id="28" name="文本框 27">
              <a:extLst>
                <a:ext uri="{FF2B5EF4-FFF2-40B4-BE49-F238E27FC236}">
                  <a16:creationId xmlns:a16="http://schemas.microsoft.com/office/drawing/2014/main" id="{BD65EDF2-FC76-0E46-8B22-728E1F173615}"/>
                </a:ext>
              </a:extLst>
            </p:cNvPr>
            <p:cNvSpPr txBox="1"/>
            <p:nvPr/>
          </p:nvSpPr>
          <p:spPr>
            <a:xfrm>
              <a:off x="2004303" y="4426406"/>
              <a:ext cx="1427479" cy="616644"/>
            </a:xfrm>
            <a:prstGeom prst="rect">
              <a:avLst/>
            </a:prstGeom>
            <a:noFill/>
          </p:spPr>
          <p:txBody>
            <a:bodyPr wrap="square" rtlCol="0">
              <a:spAutoFit/>
            </a:bodyPr>
            <a:lstStyle/>
            <a:p>
              <a:pPr algn="ctr">
                <a:lnSpc>
                  <a:spcPct val="130000"/>
                </a:lnSpc>
              </a:pPr>
              <a:r>
                <a:rPr lang="zh-CN" altLang="en-US" sz="2800" dirty="0">
                  <a:solidFill>
                    <a:schemeClr val="bg1"/>
                  </a:solidFill>
                  <a:latin typeface="微软雅黑" panose="020B0503020204020204" pitchFamily="34" charset="-122"/>
                  <a:ea typeface="微软雅黑" panose="020B0503020204020204" pitchFamily="34" charset="-122"/>
                </a:rPr>
                <a:t>查询</a:t>
              </a:r>
              <a:endParaRPr lang="zh-CN" altLang="en-US" sz="2800" b="0" i="0" dirty="0">
                <a:solidFill>
                  <a:schemeClr val="bg1"/>
                </a:solidFill>
                <a:effectLst/>
                <a:latin typeface="微软雅黑" panose="020B0503020204020204" pitchFamily="34" charset="-122"/>
                <a:ea typeface="微软雅黑" panose="020B0503020204020204" pitchFamily="34" charset="-122"/>
              </a:endParaRPr>
            </a:p>
          </p:txBody>
        </p:sp>
      </p:grpSp>
      <p:sp>
        <p:nvSpPr>
          <p:cNvPr id="34" name="任意多边形: 形状 33">
            <a:extLst>
              <a:ext uri="{FF2B5EF4-FFF2-40B4-BE49-F238E27FC236}">
                <a16:creationId xmlns:a16="http://schemas.microsoft.com/office/drawing/2014/main" id="{099C2A40-AFD5-E273-E407-F0DCCC7D66C3}"/>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01649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73C8-FD80-7556-FF35-2D03BD7A42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301ADCF-B8DE-97E8-234D-4772530C02F3}"/>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责任链模式</a:t>
            </a:r>
            <a:r>
              <a:rPr lang="zh-CN" altLang="en-US" dirty="0"/>
              <a:t>实现分组删除功能</a:t>
            </a:r>
          </a:p>
        </p:txBody>
      </p:sp>
      <p:sp>
        <p:nvSpPr>
          <p:cNvPr id="34" name="任意多边形: 形状 33">
            <a:extLst>
              <a:ext uri="{FF2B5EF4-FFF2-40B4-BE49-F238E27FC236}">
                <a16:creationId xmlns:a16="http://schemas.microsoft.com/office/drawing/2014/main" id="{36D7C96A-CF5C-AEDC-5E57-C3E724A6D40B}"/>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a:extLst>
              <a:ext uri="{FF2B5EF4-FFF2-40B4-BE49-F238E27FC236}">
                <a16:creationId xmlns:a16="http://schemas.microsoft.com/office/drawing/2014/main" id="{079FBA95-85AE-29D7-A656-08B2F4589F01}"/>
              </a:ext>
            </a:extLst>
          </p:cNvPr>
          <p:cNvPicPr>
            <a:picLocks noChangeAspect="1"/>
          </p:cNvPicPr>
          <p:nvPr/>
        </p:nvPicPr>
        <p:blipFill>
          <a:blip r:embed="rId2">
            <a:extLst>
              <a:ext uri="{28A0092B-C50C-407E-A947-70E740481C1C}">
                <a14:useLocalDpi xmlns:a14="http://schemas.microsoft.com/office/drawing/2010/main" val="0"/>
              </a:ext>
            </a:extLst>
          </a:blip>
          <a:srcRect r="2317"/>
          <a:stretch/>
        </p:blipFill>
        <p:spPr>
          <a:xfrm>
            <a:off x="875766" y="1352095"/>
            <a:ext cx="10590520" cy="4690838"/>
          </a:xfrm>
          <a:prstGeom prst="rect">
            <a:avLst/>
          </a:prstGeom>
        </p:spPr>
      </p:pic>
      <p:sp>
        <p:nvSpPr>
          <p:cNvPr id="8" name="任意多边形: 形状 7">
            <a:extLst>
              <a:ext uri="{FF2B5EF4-FFF2-40B4-BE49-F238E27FC236}">
                <a16:creationId xmlns:a16="http://schemas.microsoft.com/office/drawing/2014/main" id="{B7999E99-103F-FA19-02F8-1B7454C17288}"/>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4114401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A56791-8A7D-5C51-1D75-B328F334474A}"/>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观察者模式</a:t>
            </a:r>
            <a:r>
              <a:rPr lang="zh-CN" altLang="en-US" dirty="0"/>
              <a:t>实现响应式组件</a:t>
            </a:r>
          </a:p>
        </p:txBody>
      </p:sp>
      <p:sp>
        <p:nvSpPr>
          <p:cNvPr id="3" name="任意多边形: 形状 2">
            <a:extLst>
              <a:ext uri="{FF2B5EF4-FFF2-40B4-BE49-F238E27FC236}">
                <a16:creationId xmlns:a16="http://schemas.microsoft.com/office/drawing/2014/main" id="{6E2DFF18-AE15-AEE3-3DA1-CB9F397E2CFB}"/>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a:extLst>
              <a:ext uri="{FF2B5EF4-FFF2-40B4-BE49-F238E27FC236}">
                <a16:creationId xmlns:a16="http://schemas.microsoft.com/office/drawing/2014/main" id="{3BE3E0E9-9014-2945-C543-A7A1749E1BEB}"/>
              </a:ext>
            </a:extLst>
          </p:cNvPr>
          <p:cNvPicPr>
            <a:picLocks noChangeAspect="1"/>
          </p:cNvPicPr>
          <p:nvPr/>
        </p:nvPicPr>
        <p:blipFill>
          <a:blip r:embed="rId2"/>
          <a:srcRect/>
          <a:stretch>
            <a:fillRect/>
          </a:stretch>
        </p:blipFill>
        <p:spPr>
          <a:xfrm>
            <a:off x="658813" y="1165049"/>
            <a:ext cx="7198360" cy="5016356"/>
          </a:xfrm>
          <a:custGeom>
            <a:avLst/>
            <a:gdLst>
              <a:gd name="connsiteX0" fmla="*/ 72272 w 7620056"/>
              <a:gd name="connsiteY0" fmla="*/ 0 h 5310226"/>
              <a:gd name="connsiteX1" fmla="*/ 7547784 w 7620056"/>
              <a:gd name="connsiteY1" fmla="*/ 0 h 5310226"/>
              <a:gd name="connsiteX2" fmla="*/ 7620056 w 7620056"/>
              <a:gd name="connsiteY2" fmla="*/ 72272 h 5310226"/>
              <a:gd name="connsiteX3" fmla="*/ 7620056 w 7620056"/>
              <a:gd name="connsiteY3" fmla="*/ 5237954 h 5310226"/>
              <a:gd name="connsiteX4" fmla="*/ 7547784 w 7620056"/>
              <a:gd name="connsiteY4" fmla="*/ 5310226 h 5310226"/>
              <a:gd name="connsiteX5" fmla="*/ 72272 w 7620056"/>
              <a:gd name="connsiteY5" fmla="*/ 5310226 h 5310226"/>
              <a:gd name="connsiteX6" fmla="*/ 0 w 7620056"/>
              <a:gd name="connsiteY6" fmla="*/ 5237954 h 5310226"/>
              <a:gd name="connsiteX7" fmla="*/ 0 w 7620056"/>
              <a:gd name="connsiteY7" fmla="*/ 72272 h 5310226"/>
              <a:gd name="connsiteX8" fmla="*/ 72272 w 7620056"/>
              <a:gd name="connsiteY8" fmla="*/ 0 h 53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56" h="5310226">
                <a:moveTo>
                  <a:pt x="72272" y="0"/>
                </a:moveTo>
                <a:lnTo>
                  <a:pt x="7547784" y="0"/>
                </a:lnTo>
                <a:cubicBezTo>
                  <a:pt x="7587699" y="0"/>
                  <a:pt x="7620056" y="32357"/>
                  <a:pt x="7620056" y="72272"/>
                </a:cubicBezTo>
                <a:lnTo>
                  <a:pt x="7620056" y="5237954"/>
                </a:lnTo>
                <a:cubicBezTo>
                  <a:pt x="7620056" y="5277869"/>
                  <a:pt x="7587699" y="5310226"/>
                  <a:pt x="7547784" y="5310226"/>
                </a:cubicBezTo>
                <a:lnTo>
                  <a:pt x="72272" y="5310226"/>
                </a:lnTo>
                <a:cubicBezTo>
                  <a:pt x="32357" y="5310226"/>
                  <a:pt x="0" y="5277869"/>
                  <a:pt x="0" y="5237954"/>
                </a:cubicBezTo>
                <a:lnTo>
                  <a:pt x="0" y="72272"/>
                </a:lnTo>
                <a:cubicBezTo>
                  <a:pt x="0" y="32357"/>
                  <a:pt x="32357" y="0"/>
                  <a:pt x="72272" y="0"/>
                </a:cubicBezTo>
                <a:close/>
              </a:path>
            </a:pathLst>
          </a:custGeom>
          <a:effectLst>
            <a:outerShdw blurRad="254000" dist="38100" dir="5400000" algn="t" rotWithShape="0">
              <a:prstClr val="black">
                <a:alpha val="20000"/>
              </a:prstClr>
            </a:outerShdw>
          </a:effectLst>
        </p:spPr>
      </p:pic>
      <p:sp>
        <p:nvSpPr>
          <p:cNvPr id="8" name="矩形 7">
            <a:extLst>
              <a:ext uri="{FF2B5EF4-FFF2-40B4-BE49-F238E27FC236}">
                <a16:creationId xmlns:a16="http://schemas.microsoft.com/office/drawing/2014/main" id="{3367AA15-3E44-AA3F-9EA5-7CDF751DC6B0}"/>
              </a:ext>
            </a:extLst>
          </p:cNvPr>
          <p:cNvSpPr/>
          <p:nvPr/>
        </p:nvSpPr>
        <p:spPr>
          <a:xfrm>
            <a:off x="8026400" y="1125538"/>
            <a:ext cx="3506788" cy="509537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774E9EE-0EAC-0703-695F-874ABCD525AF}"/>
              </a:ext>
            </a:extLst>
          </p:cNvPr>
          <p:cNvSpPr txBox="1"/>
          <p:nvPr/>
        </p:nvSpPr>
        <p:spPr>
          <a:xfrm>
            <a:off x="8918019" y="1622127"/>
            <a:ext cx="1723549" cy="461665"/>
          </a:xfrm>
          <a:prstGeom prst="rect">
            <a:avLst/>
          </a:prstGeom>
          <a:noFill/>
        </p:spPr>
        <p:txBody>
          <a:bodyPr wrap="none" rtlCol="0">
            <a:spAutoFit/>
          </a:bodyPr>
          <a:lstStyle/>
          <a:p>
            <a:r>
              <a:rPr lang="zh-CN" altLang="en-US" sz="2400" b="1" dirty="0">
                <a:solidFill>
                  <a:schemeClr val="bg1"/>
                </a:solidFill>
                <a:latin typeface="+mj-ea"/>
                <a:ea typeface="+mj-ea"/>
              </a:rPr>
              <a:t>解决的问题</a:t>
            </a:r>
          </a:p>
        </p:txBody>
      </p:sp>
      <p:sp>
        <p:nvSpPr>
          <p:cNvPr id="10" name="文本框 9">
            <a:extLst>
              <a:ext uri="{FF2B5EF4-FFF2-40B4-BE49-F238E27FC236}">
                <a16:creationId xmlns:a16="http://schemas.microsoft.com/office/drawing/2014/main" id="{236F33A4-8C20-353E-331D-43E7B32AF52D}"/>
              </a:ext>
            </a:extLst>
          </p:cNvPr>
          <p:cNvSpPr txBox="1"/>
          <p:nvPr/>
        </p:nvSpPr>
        <p:spPr>
          <a:xfrm>
            <a:off x="8235950" y="2193330"/>
            <a:ext cx="3117850" cy="3782895"/>
          </a:xfrm>
          <a:prstGeom prst="rect">
            <a:avLst/>
          </a:prstGeom>
          <a:noFill/>
        </p:spPr>
        <p:txBody>
          <a:bodyPr wrap="square" rtlCol="0">
            <a:spAutoFit/>
          </a:bodyPr>
          <a:lstStyle/>
          <a:p>
            <a:pPr algn="just">
              <a:lnSpc>
                <a:spcPct val="150000"/>
              </a:lnSpc>
            </a:pPr>
            <a:r>
              <a:rPr lang="zh-CN" altLang="en-US" dirty="0">
                <a:solidFill>
                  <a:schemeClr val="bg1"/>
                </a:solidFill>
                <a:latin typeface="+mj-ea"/>
                <a:ea typeface="+mj-ea"/>
              </a:rPr>
              <a:t>在引入观察者模式前，用户对分组和联系人进行操作后，界面中的分组列表不会自动跟新，需要手动刷新。</a:t>
            </a:r>
            <a:endParaRPr lang="en-US" altLang="zh-CN" dirty="0">
              <a:solidFill>
                <a:schemeClr val="bg1"/>
              </a:solidFill>
              <a:latin typeface="+mj-ea"/>
              <a:ea typeface="+mj-ea"/>
            </a:endParaRPr>
          </a:p>
          <a:p>
            <a:pPr algn="just">
              <a:lnSpc>
                <a:spcPct val="150000"/>
              </a:lnSpc>
            </a:pPr>
            <a:r>
              <a:rPr lang="zh-CN" altLang="en-US" dirty="0">
                <a:solidFill>
                  <a:schemeClr val="bg1"/>
                </a:solidFill>
                <a:latin typeface="+mj-ea"/>
                <a:ea typeface="+mj-ea"/>
              </a:rPr>
              <a:t>引入观察者模式后，可将组件在被观察对象中进行注册，当用户对分组和联系人进行操作后，通过观察者对页面元素进行自动更新</a:t>
            </a:r>
          </a:p>
        </p:txBody>
      </p:sp>
    </p:spTree>
    <p:extLst>
      <p:ext uri="{BB962C8B-B14F-4D97-AF65-F5344CB8AC3E}">
        <p14:creationId xmlns:p14="http://schemas.microsoft.com/office/powerpoint/2010/main" val="2292910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6A554-3FED-44E6-295E-87A837E0F39E}"/>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观察者模式</a:t>
            </a:r>
            <a:r>
              <a:rPr lang="zh-CN" altLang="en-US" dirty="0"/>
              <a:t>实现响应式组件</a:t>
            </a:r>
          </a:p>
        </p:txBody>
      </p:sp>
      <p:sp>
        <p:nvSpPr>
          <p:cNvPr id="3" name="任意多边形: 形状 2">
            <a:extLst>
              <a:ext uri="{FF2B5EF4-FFF2-40B4-BE49-F238E27FC236}">
                <a16:creationId xmlns:a16="http://schemas.microsoft.com/office/drawing/2014/main" id="{D200D31D-5DAB-6896-A984-13D67694BC11}"/>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a:extLst>
              <a:ext uri="{FF2B5EF4-FFF2-40B4-BE49-F238E27FC236}">
                <a16:creationId xmlns:a16="http://schemas.microsoft.com/office/drawing/2014/main" id="{8F80D809-0D91-C4B8-91C5-BA1D41188193}"/>
              </a:ext>
            </a:extLst>
          </p:cNvPr>
          <p:cNvPicPr>
            <a:picLocks noChangeAspect="1"/>
          </p:cNvPicPr>
          <p:nvPr/>
        </p:nvPicPr>
        <p:blipFill>
          <a:blip r:embed="rId2">
            <a:extLst>
              <a:ext uri="{28A0092B-C50C-407E-A947-70E740481C1C}">
                <a14:useLocalDpi xmlns:a14="http://schemas.microsoft.com/office/drawing/2010/main" val="0"/>
              </a:ext>
            </a:extLst>
          </a:blip>
          <a:srcRect r="4585" b="8653"/>
          <a:stretch/>
        </p:blipFill>
        <p:spPr>
          <a:xfrm>
            <a:off x="563562" y="2006600"/>
            <a:ext cx="5056548" cy="3259985"/>
          </a:xfrm>
          <a:prstGeom prst="rect">
            <a:avLst/>
          </a:prstGeom>
        </p:spPr>
      </p:pic>
      <p:pic>
        <p:nvPicPr>
          <p:cNvPr id="7" name="图片 6">
            <a:extLst>
              <a:ext uri="{FF2B5EF4-FFF2-40B4-BE49-F238E27FC236}">
                <a16:creationId xmlns:a16="http://schemas.microsoft.com/office/drawing/2014/main" id="{6D0EAD13-A3D0-3EAD-6486-DDB533471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110" y="2006600"/>
            <a:ext cx="6463971" cy="3477453"/>
          </a:xfrm>
          <a:prstGeom prst="rect">
            <a:avLst/>
          </a:prstGeom>
        </p:spPr>
      </p:pic>
    </p:spTree>
    <p:extLst>
      <p:ext uri="{BB962C8B-B14F-4D97-AF65-F5344CB8AC3E}">
        <p14:creationId xmlns:p14="http://schemas.microsoft.com/office/powerpoint/2010/main" val="2109323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25AEB-86D5-0D6C-4641-A9111594EA8E}"/>
              </a:ext>
            </a:extLst>
          </p:cNvPr>
          <p:cNvSpPr>
            <a:spLocks noGrp="1"/>
          </p:cNvSpPr>
          <p:nvPr>
            <p:ph type="title"/>
          </p:nvPr>
        </p:nvSpPr>
        <p:spPr/>
        <p:txBody>
          <a:bodyPr/>
          <a:lstStyle/>
          <a:p>
            <a:r>
              <a:rPr lang="zh-CN" altLang="en-US" dirty="0"/>
              <a:t>构想：通过</a:t>
            </a:r>
            <a:r>
              <a:rPr lang="zh-CN" altLang="en-US" dirty="0">
                <a:solidFill>
                  <a:schemeClr val="accent1">
                    <a:lumMod val="75000"/>
                  </a:schemeClr>
                </a:solidFill>
              </a:rPr>
              <a:t>工厂模式</a:t>
            </a:r>
            <a:r>
              <a:rPr lang="zh-CN" altLang="en-US" dirty="0"/>
              <a:t>实现响应式</a:t>
            </a:r>
            <a:r>
              <a:rPr lang="en-US" altLang="zh-CN" dirty="0"/>
              <a:t>Swing</a:t>
            </a:r>
            <a:r>
              <a:rPr lang="zh-CN" altLang="en-US" dirty="0"/>
              <a:t>组件库</a:t>
            </a:r>
          </a:p>
        </p:txBody>
      </p:sp>
      <p:sp>
        <p:nvSpPr>
          <p:cNvPr id="4" name="任意多边形: 形状 3">
            <a:extLst>
              <a:ext uri="{FF2B5EF4-FFF2-40B4-BE49-F238E27FC236}">
                <a16:creationId xmlns:a16="http://schemas.microsoft.com/office/drawing/2014/main" id="{5EA57133-5DD1-99F8-5805-28F47F250044}"/>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图片 5">
            <a:extLst>
              <a:ext uri="{FF2B5EF4-FFF2-40B4-BE49-F238E27FC236}">
                <a16:creationId xmlns:a16="http://schemas.microsoft.com/office/drawing/2014/main" id="{59489760-D173-EBFC-0A1A-12D4AEC7D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13" y="1957388"/>
            <a:ext cx="10766974" cy="4279900"/>
          </a:xfrm>
          <a:prstGeom prst="rect">
            <a:avLst/>
          </a:prstGeom>
        </p:spPr>
      </p:pic>
    </p:spTree>
    <p:extLst>
      <p:ext uri="{BB962C8B-B14F-4D97-AF65-F5344CB8AC3E}">
        <p14:creationId xmlns:p14="http://schemas.microsoft.com/office/powerpoint/2010/main" val="1916854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0CB60-1FEF-4F07-E619-5D47C3D5A46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D5B860B-6992-992A-8A4A-A19099C8C2D4}"/>
              </a:ext>
            </a:extLst>
          </p:cNvPr>
          <p:cNvSpPr>
            <a:spLocks noGrp="1"/>
          </p:cNvSpPr>
          <p:nvPr>
            <p:ph type="title"/>
          </p:nvPr>
        </p:nvSpPr>
        <p:spPr/>
        <p:txBody>
          <a:bodyPr/>
          <a:lstStyle/>
          <a:p>
            <a:r>
              <a:rPr lang="zh-CN" altLang="en-US" dirty="0"/>
              <a:t>其他功能展示</a:t>
            </a:r>
          </a:p>
        </p:txBody>
      </p:sp>
      <p:sp>
        <p:nvSpPr>
          <p:cNvPr id="4" name="任意多边形: 形状 3">
            <a:extLst>
              <a:ext uri="{FF2B5EF4-FFF2-40B4-BE49-F238E27FC236}">
                <a16:creationId xmlns:a16="http://schemas.microsoft.com/office/drawing/2014/main" id="{D46A19C6-BB46-A2E3-0D50-EF053EEC51DB}"/>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片 6">
            <a:extLst>
              <a:ext uri="{FF2B5EF4-FFF2-40B4-BE49-F238E27FC236}">
                <a16:creationId xmlns:a16="http://schemas.microsoft.com/office/drawing/2014/main" id="{B1AF7240-32C3-83F0-8AE6-3779563E9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43" y="1947015"/>
            <a:ext cx="5155069" cy="3592435"/>
          </a:xfrm>
          <a:prstGeom prst="rect">
            <a:avLst/>
          </a:prstGeom>
        </p:spPr>
      </p:pic>
      <p:pic>
        <p:nvPicPr>
          <p:cNvPr id="9" name="图片 8">
            <a:extLst>
              <a:ext uri="{FF2B5EF4-FFF2-40B4-BE49-F238E27FC236}">
                <a16:creationId xmlns:a16="http://schemas.microsoft.com/office/drawing/2014/main" id="{69BF7992-73E6-F350-22DD-14578344E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991" y="1947017"/>
            <a:ext cx="5155069" cy="3592438"/>
          </a:xfrm>
          <a:prstGeom prst="rect">
            <a:avLst/>
          </a:prstGeom>
        </p:spPr>
      </p:pic>
      <p:sp>
        <p:nvSpPr>
          <p:cNvPr id="16" name="任意多边形: 形状 15">
            <a:extLst>
              <a:ext uri="{FF2B5EF4-FFF2-40B4-BE49-F238E27FC236}">
                <a16:creationId xmlns:a16="http://schemas.microsoft.com/office/drawing/2014/main" id="{6F0D7696-44D3-754B-8A95-0CDEAE56AAA5}"/>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66A46ED3-8DD6-0D3B-38B1-CE1C3B00A911}"/>
              </a:ext>
            </a:extLst>
          </p:cNvPr>
          <p:cNvSpPr txBox="1"/>
          <p:nvPr/>
        </p:nvSpPr>
        <p:spPr>
          <a:xfrm>
            <a:off x="2570647" y="5615188"/>
            <a:ext cx="1569660" cy="369332"/>
          </a:xfrm>
          <a:prstGeom prst="rect">
            <a:avLst/>
          </a:prstGeom>
          <a:noFill/>
        </p:spPr>
        <p:txBody>
          <a:bodyPr wrap="none" rtlCol="0">
            <a:spAutoFit/>
          </a:bodyPr>
          <a:lstStyle/>
          <a:p>
            <a:r>
              <a:rPr lang="zh-CN" altLang="en-US" dirty="0">
                <a:latin typeface="+mj-ea"/>
                <a:ea typeface="+mj-ea"/>
              </a:rPr>
              <a:t>个人信息管理</a:t>
            </a:r>
          </a:p>
        </p:txBody>
      </p:sp>
      <p:sp>
        <p:nvSpPr>
          <p:cNvPr id="18" name="文本框 17">
            <a:extLst>
              <a:ext uri="{FF2B5EF4-FFF2-40B4-BE49-F238E27FC236}">
                <a16:creationId xmlns:a16="http://schemas.microsoft.com/office/drawing/2014/main" id="{A217B738-183A-6508-DD90-05C9848CE964}"/>
              </a:ext>
            </a:extLst>
          </p:cNvPr>
          <p:cNvSpPr txBox="1"/>
          <p:nvPr/>
        </p:nvSpPr>
        <p:spPr>
          <a:xfrm>
            <a:off x="8282527" y="5634178"/>
            <a:ext cx="1107996" cy="369332"/>
          </a:xfrm>
          <a:prstGeom prst="rect">
            <a:avLst/>
          </a:prstGeom>
          <a:noFill/>
        </p:spPr>
        <p:txBody>
          <a:bodyPr wrap="none" rtlCol="0">
            <a:spAutoFit/>
          </a:bodyPr>
          <a:lstStyle/>
          <a:p>
            <a:r>
              <a:rPr lang="zh-CN" altLang="en-US" dirty="0">
                <a:latin typeface="+mj-ea"/>
                <a:ea typeface="+mj-ea"/>
              </a:rPr>
              <a:t>分组管理</a:t>
            </a:r>
          </a:p>
        </p:txBody>
      </p:sp>
    </p:spTree>
    <p:extLst>
      <p:ext uri="{BB962C8B-B14F-4D97-AF65-F5344CB8AC3E}">
        <p14:creationId xmlns:p14="http://schemas.microsoft.com/office/powerpoint/2010/main" val="122580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951CF-C4C1-3CC3-3FF5-6F45AA3E96CE}"/>
              </a:ext>
            </a:extLst>
          </p:cNvPr>
          <p:cNvSpPr>
            <a:spLocks noGrp="1"/>
          </p:cNvSpPr>
          <p:nvPr>
            <p:ph type="title"/>
          </p:nvPr>
        </p:nvSpPr>
        <p:spPr/>
        <p:txBody>
          <a:bodyPr/>
          <a:lstStyle/>
          <a:p>
            <a:r>
              <a:rPr lang="zh-CN" altLang="en-US" dirty="0"/>
              <a:t>其他功能展示</a:t>
            </a:r>
          </a:p>
        </p:txBody>
      </p:sp>
      <p:pic>
        <p:nvPicPr>
          <p:cNvPr id="14" name="图片 13">
            <a:extLst>
              <a:ext uri="{FF2B5EF4-FFF2-40B4-BE49-F238E27FC236}">
                <a16:creationId xmlns:a16="http://schemas.microsoft.com/office/drawing/2014/main" id="{44A9C94F-B49A-83D0-FCEF-642921D4A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37" y="1996993"/>
            <a:ext cx="5155069" cy="3592439"/>
          </a:xfrm>
          <a:prstGeom prst="rect">
            <a:avLst/>
          </a:prstGeom>
        </p:spPr>
      </p:pic>
      <p:pic>
        <p:nvPicPr>
          <p:cNvPr id="15" name="图片 14">
            <a:extLst>
              <a:ext uri="{FF2B5EF4-FFF2-40B4-BE49-F238E27FC236}">
                <a16:creationId xmlns:a16="http://schemas.microsoft.com/office/drawing/2014/main" id="{A5769022-5F92-A287-D728-FFF5B64A7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119" y="1996992"/>
            <a:ext cx="5155069" cy="3592439"/>
          </a:xfrm>
          <a:prstGeom prst="rect">
            <a:avLst/>
          </a:prstGeom>
        </p:spPr>
      </p:pic>
      <p:sp>
        <p:nvSpPr>
          <p:cNvPr id="5" name="任意多边形: 形状 4">
            <a:extLst>
              <a:ext uri="{FF2B5EF4-FFF2-40B4-BE49-F238E27FC236}">
                <a16:creationId xmlns:a16="http://schemas.microsoft.com/office/drawing/2014/main" id="{6B2CCD76-21DA-445C-F045-A7114FE97388}"/>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任意多边形: 形状 5">
            <a:extLst>
              <a:ext uri="{FF2B5EF4-FFF2-40B4-BE49-F238E27FC236}">
                <a16:creationId xmlns:a16="http://schemas.microsoft.com/office/drawing/2014/main" id="{1020A462-1ED4-A86E-3A2F-7A69A38880D2}"/>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a:extLst>
              <a:ext uri="{FF2B5EF4-FFF2-40B4-BE49-F238E27FC236}">
                <a16:creationId xmlns:a16="http://schemas.microsoft.com/office/drawing/2014/main" id="{CAC2E9D6-7BB7-92F4-5367-5AA9D2558A78}"/>
              </a:ext>
            </a:extLst>
          </p:cNvPr>
          <p:cNvSpPr txBox="1"/>
          <p:nvPr/>
        </p:nvSpPr>
        <p:spPr>
          <a:xfrm>
            <a:off x="2570647" y="5615188"/>
            <a:ext cx="1338828" cy="369332"/>
          </a:xfrm>
          <a:prstGeom prst="rect">
            <a:avLst/>
          </a:prstGeom>
          <a:noFill/>
        </p:spPr>
        <p:txBody>
          <a:bodyPr wrap="none" rtlCol="0">
            <a:spAutoFit/>
          </a:bodyPr>
          <a:lstStyle/>
          <a:p>
            <a:r>
              <a:rPr lang="zh-CN" altLang="en-US" dirty="0">
                <a:latin typeface="+mj-ea"/>
                <a:ea typeface="+mj-ea"/>
              </a:rPr>
              <a:t>联系人管理</a:t>
            </a:r>
          </a:p>
        </p:txBody>
      </p:sp>
      <p:sp>
        <p:nvSpPr>
          <p:cNvPr id="8" name="文本框 7">
            <a:extLst>
              <a:ext uri="{FF2B5EF4-FFF2-40B4-BE49-F238E27FC236}">
                <a16:creationId xmlns:a16="http://schemas.microsoft.com/office/drawing/2014/main" id="{72136BD2-0883-6B0B-754A-5A38C899F664}"/>
              </a:ext>
            </a:extLst>
          </p:cNvPr>
          <p:cNvSpPr txBox="1"/>
          <p:nvPr/>
        </p:nvSpPr>
        <p:spPr>
          <a:xfrm>
            <a:off x="8286239" y="5720507"/>
            <a:ext cx="1338828" cy="369332"/>
          </a:xfrm>
          <a:prstGeom prst="rect">
            <a:avLst/>
          </a:prstGeom>
          <a:noFill/>
        </p:spPr>
        <p:txBody>
          <a:bodyPr wrap="none" rtlCol="0">
            <a:spAutoFit/>
          </a:bodyPr>
          <a:lstStyle/>
          <a:p>
            <a:r>
              <a:rPr lang="zh-CN" altLang="en-US" dirty="0">
                <a:latin typeface="+mj-ea"/>
                <a:ea typeface="+mj-ea"/>
              </a:rPr>
              <a:t>联系人搜索</a:t>
            </a:r>
          </a:p>
        </p:txBody>
      </p:sp>
    </p:spTree>
    <p:extLst>
      <p:ext uri="{BB962C8B-B14F-4D97-AF65-F5344CB8AC3E}">
        <p14:creationId xmlns:p14="http://schemas.microsoft.com/office/powerpoint/2010/main" val="315457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B5685919-7048-4BB8-878E-61797B1C23EA}"/>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标题 6">
            <a:extLst>
              <a:ext uri="{FF2B5EF4-FFF2-40B4-BE49-F238E27FC236}">
                <a16:creationId xmlns:a16="http://schemas.microsoft.com/office/drawing/2014/main" id="{9C72A91A-EBD6-4A78-B704-C803238B24D0}"/>
              </a:ext>
            </a:extLst>
          </p:cNvPr>
          <p:cNvSpPr>
            <a:spLocks noGrp="1"/>
          </p:cNvSpPr>
          <p:nvPr>
            <p:ph type="title"/>
          </p:nvPr>
        </p:nvSpPr>
        <p:spPr>
          <a:xfrm>
            <a:off x="5654919" y="1543839"/>
            <a:ext cx="5628317" cy="650357"/>
          </a:xfrm>
        </p:spPr>
        <p:txBody>
          <a:bodyPr/>
          <a:lstStyle/>
          <a:p>
            <a:pPr>
              <a:lnSpc>
                <a:spcPct val="90000"/>
              </a:lnSpc>
            </a:pPr>
            <a:r>
              <a:rPr lang="zh-CN" altLang="en-US" sz="4000" dirty="0"/>
              <a:t>项目简介</a:t>
            </a:r>
          </a:p>
        </p:txBody>
      </p:sp>
      <p:sp>
        <p:nvSpPr>
          <p:cNvPr id="8" name="文本框 7">
            <a:extLst>
              <a:ext uri="{FF2B5EF4-FFF2-40B4-BE49-F238E27FC236}">
                <a16:creationId xmlns:a16="http://schemas.microsoft.com/office/drawing/2014/main" id="{6B68139C-9B03-45EB-A7DC-10A557309C6E}"/>
              </a:ext>
            </a:extLst>
          </p:cNvPr>
          <p:cNvSpPr txBox="1">
            <a:spLocks/>
          </p:cNvSpPr>
          <p:nvPr/>
        </p:nvSpPr>
        <p:spPr>
          <a:xfrm>
            <a:off x="5654918" y="2389976"/>
            <a:ext cx="5628317" cy="3557693"/>
          </a:xfrm>
          <a:prstGeom prst="rect">
            <a:avLst/>
          </a:prstGeom>
        </p:spPr>
        <p:txBody>
          <a:bodyPr/>
          <a:lstStyle>
            <a:defPPr>
              <a:defRPr lang="zh-CN"/>
            </a:defPPr>
            <a:lvl1pPr indent="0">
              <a:lnSpc>
                <a:spcPct val="130000"/>
              </a:lnSpc>
              <a:spcBef>
                <a:spcPts val="1000"/>
              </a:spcBef>
              <a:buFont typeface="Arial" panose="020B0604020202020204" pitchFamily="34" charset="0"/>
              <a:buNone/>
              <a:defRPr>
                <a:solidFill>
                  <a:schemeClr val="tx1">
                    <a:lumMod val="65000"/>
                    <a:lumOff val="35000"/>
                  </a:schemeClr>
                </a:solidFill>
              </a:defRPr>
            </a:lvl1pPr>
            <a:lvl2pPr indent="0">
              <a:lnSpc>
                <a:spcPct val="90000"/>
              </a:lnSpc>
              <a:spcBef>
                <a:spcPts val="500"/>
              </a:spcBef>
              <a:buFont typeface="Arial" panose="020B0604020202020204" pitchFamily="34" charset="0"/>
              <a:buNone/>
              <a:defRPr sz="1600">
                <a:solidFill>
                  <a:schemeClr val="bg1"/>
                </a:solidFill>
              </a:defRPr>
            </a:lvl2pPr>
            <a:lvl3pPr indent="0">
              <a:lnSpc>
                <a:spcPct val="90000"/>
              </a:lnSpc>
              <a:spcBef>
                <a:spcPts val="500"/>
              </a:spcBef>
              <a:buFont typeface="Arial" panose="020B0604020202020204" pitchFamily="34" charset="0"/>
              <a:buNone/>
              <a:defRPr sz="1400">
                <a:solidFill>
                  <a:schemeClr val="bg1"/>
                </a:solidFill>
              </a:defRPr>
            </a:lvl3pPr>
            <a:lvl4pPr indent="0">
              <a:lnSpc>
                <a:spcPct val="90000"/>
              </a:lnSpc>
              <a:spcBef>
                <a:spcPts val="500"/>
              </a:spcBef>
              <a:buFont typeface="Arial" panose="020B0604020202020204" pitchFamily="34" charset="0"/>
              <a:buNone/>
              <a:defRPr sz="1200">
                <a:solidFill>
                  <a:schemeClr val="bg1"/>
                </a:solidFill>
              </a:defRPr>
            </a:lvl4pPr>
            <a:lvl5pPr indent="0">
              <a:lnSpc>
                <a:spcPct val="90000"/>
              </a:lnSpc>
              <a:spcBef>
                <a:spcPts val="500"/>
              </a:spcBef>
              <a:buFont typeface="Arial" panose="020B0604020202020204" pitchFamily="34" charset="0"/>
              <a:buNone/>
              <a:defRPr sz="12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      </a:t>
            </a:r>
            <a:r>
              <a:rPr lang="en-US" altLang="zh-CN" dirty="0" err="1"/>
              <a:t>LinkUp</a:t>
            </a:r>
            <a:r>
              <a:rPr lang="en-US" altLang="zh-CN" dirty="0"/>
              <a:t> </a:t>
            </a:r>
            <a:r>
              <a:rPr lang="zh-CN" altLang="en-US" dirty="0"/>
              <a:t>通讯录是一款专为个人用户设计的高效、智能的通讯录管理工具。它不仅帮助您轻松管理和组织联系人信息，还提供了便捷的分组管理、多功能查询和数据导入导出等功能。</a:t>
            </a:r>
          </a:p>
          <a:p>
            <a:r>
              <a:rPr lang="zh-CN" altLang="en-US" dirty="0"/>
              <a:t>    该项目为</a:t>
            </a:r>
            <a:r>
              <a:rPr lang="en-US" altLang="zh-CN" dirty="0"/>
              <a:t>JAVA</a:t>
            </a:r>
            <a:r>
              <a:rPr lang="zh-CN" altLang="en-US" dirty="0"/>
              <a:t>设计模式项目期末作业，在架构上借鉴了</a:t>
            </a:r>
            <a:r>
              <a:rPr lang="en-US" altLang="zh-CN" dirty="0"/>
              <a:t>Spring</a:t>
            </a:r>
            <a:r>
              <a:rPr lang="zh-CN" altLang="en-US" dirty="0"/>
              <a:t>的三层架构设计，融入了单例、备忘录、策略、观察者、外观、责任链共</a:t>
            </a:r>
            <a:r>
              <a:rPr lang="en-US" altLang="zh-CN" dirty="0"/>
              <a:t>6</a:t>
            </a:r>
            <a:r>
              <a:rPr lang="zh-CN" altLang="en-US" dirty="0"/>
              <a:t>种模式，使得项目的可拓展性和可维护性得到了极大的提高。</a:t>
            </a:r>
          </a:p>
        </p:txBody>
      </p:sp>
      <p:grpSp>
        <p:nvGrpSpPr>
          <p:cNvPr id="13" name="组合 12">
            <a:extLst>
              <a:ext uri="{FF2B5EF4-FFF2-40B4-BE49-F238E27FC236}">
                <a16:creationId xmlns:a16="http://schemas.microsoft.com/office/drawing/2014/main" id="{DE6F8190-58E9-4A36-9289-ED2980F969F0}"/>
              </a:ext>
            </a:extLst>
          </p:cNvPr>
          <p:cNvGrpSpPr/>
          <p:nvPr/>
        </p:nvGrpSpPr>
        <p:grpSpPr>
          <a:xfrm>
            <a:off x="0" y="0"/>
            <a:ext cx="5372100" cy="6858000"/>
            <a:chOff x="0" y="0"/>
            <a:chExt cx="5372100" cy="6858000"/>
          </a:xfrm>
        </p:grpSpPr>
        <p:sp>
          <p:nvSpPr>
            <p:cNvPr id="10" name="矩形: 圆角 9">
              <a:extLst>
                <a:ext uri="{FF2B5EF4-FFF2-40B4-BE49-F238E27FC236}">
                  <a16:creationId xmlns:a16="http://schemas.microsoft.com/office/drawing/2014/main" id="{6A617E10-8912-4B69-9DD9-19546A8598C0}"/>
                </a:ext>
              </a:extLst>
            </p:cNvPr>
            <p:cNvSpPr/>
            <p:nvPr/>
          </p:nvSpPr>
          <p:spPr>
            <a:xfrm>
              <a:off x="4626769" y="4438650"/>
              <a:ext cx="745331" cy="1390650"/>
            </a:xfrm>
            <a:prstGeom prst="roundRect">
              <a:avLst/>
            </a:prstGeom>
            <a:gradFill flip="none" rotWithShape="1">
              <a:gsLst>
                <a:gs pos="0">
                  <a:schemeClr val="accent1">
                    <a:lumMod val="20000"/>
                    <a:lumOff val="8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矩形 10">
              <a:extLst>
                <a:ext uri="{FF2B5EF4-FFF2-40B4-BE49-F238E27FC236}">
                  <a16:creationId xmlns:a16="http://schemas.microsoft.com/office/drawing/2014/main" id="{1FBBE3B4-949A-40A0-B0C0-1EA42BF29477}"/>
                </a:ext>
              </a:extLst>
            </p:cNvPr>
            <p:cNvSpPr/>
            <p:nvPr/>
          </p:nvSpPr>
          <p:spPr>
            <a:xfrm>
              <a:off x="0" y="0"/>
              <a:ext cx="49149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descr="查看图片">
            <a:extLst>
              <a:ext uri="{FF2B5EF4-FFF2-40B4-BE49-F238E27FC236}">
                <a16:creationId xmlns:a16="http://schemas.microsoft.com/office/drawing/2014/main" id="{D11C17EF-345D-3C43-D09D-3F0B0A2C0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15677">
            <a:off x="212770" y="704853"/>
            <a:ext cx="5556658" cy="555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85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200B7-AFBF-31EF-ABBE-8D5F06A0436D}"/>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94393A2D-34A4-7B98-94BE-8D47306E2C4D}"/>
              </a:ext>
            </a:extLst>
          </p:cNvPr>
          <p:cNvSpPr/>
          <p:nvPr/>
        </p:nvSpPr>
        <p:spPr>
          <a:xfrm>
            <a:off x="0" y="1"/>
            <a:ext cx="9613900" cy="6858000"/>
          </a:xfrm>
          <a:prstGeom prst="rect">
            <a:avLst/>
          </a:prstGeom>
          <a:gradFill flip="none" rotWithShape="1">
            <a:gsLst>
              <a:gs pos="0">
                <a:schemeClr val="accent5">
                  <a:lumMod val="20000"/>
                  <a:lumOff val="80000"/>
                  <a:alpha val="0"/>
                </a:schemeClr>
              </a:gs>
              <a:gs pos="100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082FFAD0-969F-3FD9-C580-EB1B2E25B47D}"/>
              </a:ext>
            </a:extLst>
          </p:cNvPr>
          <p:cNvGrpSpPr/>
          <p:nvPr/>
        </p:nvGrpSpPr>
        <p:grpSpPr>
          <a:xfrm flipH="1">
            <a:off x="0" y="3886199"/>
            <a:ext cx="12192000" cy="2971801"/>
            <a:chOff x="0" y="3886199"/>
            <a:chExt cx="12192000" cy="2971801"/>
          </a:xfrm>
        </p:grpSpPr>
        <p:sp>
          <p:nvSpPr>
            <p:cNvPr id="7" name="任意多边形: 形状 6">
              <a:extLst>
                <a:ext uri="{FF2B5EF4-FFF2-40B4-BE49-F238E27FC236}">
                  <a16:creationId xmlns:a16="http://schemas.microsoft.com/office/drawing/2014/main" id="{72D0A16F-38F3-05BB-34D2-B23EE48221C2}"/>
                </a:ext>
              </a:extLst>
            </p:cNvPr>
            <p:cNvSpPr/>
            <p:nvPr/>
          </p:nvSpPr>
          <p:spPr>
            <a:xfrm>
              <a:off x="0" y="5308159"/>
              <a:ext cx="7188200" cy="1549840"/>
            </a:xfrm>
            <a:custGeom>
              <a:avLst/>
              <a:gdLst>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537 h 1549537"/>
                <a:gd name="connsiteX1" fmla="*/ 0 w 7188200"/>
                <a:gd name="connsiteY1" fmla="*/ 137 h 1549537"/>
                <a:gd name="connsiteX2" fmla="*/ 7188200 w 7188200"/>
                <a:gd name="connsiteY2" fmla="*/ 1549537 h 1549537"/>
                <a:gd name="connsiteX3" fmla="*/ 0 w 7188200"/>
                <a:gd name="connsiteY3" fmla="*/ 1549537 h 1549537"/>
                <a:gd name="connsiteX0" fmla="*/ 0 w 7188200"/>
                <a:gd name="connsiteY0" fmla="*/ 1549840 h 1549840"/>
                <a:gd name="connsiteX1" fmla="*/ 0 w 7188200"/>
                <a:gd name="connsiteY1" fmla="*/ 440 h 1549840"/>
                <a:gd name="connsiteX2" fmla="*/ 7188200 w 7188200"/>
                <a:gd name="connsiteY2" fmla="*/ 1549840 h 1549840"/>
                <a:gd name="connsiteX3" fmla="*/ 0 w 7188200"/>
                <a:gd name="connsiteY3" fmla="*/ 1549840 h 1549840"/>
              </a:gdLst>
              <a:ahLst/>
              <a:cxnLst>
                <a:cxn ang="0">
                  <a:pos x="connsiteX0" y="connsiteY0"/>
                </a:cxn>
                <a:cxn ang="0">
                  <a:pos x="connsiteX1" y="connsiteY1"/>
                </a:cxn>
                <a:cxn ang="0">
                  <a:pos x="connsiteX2" y="connsiteY2"/>
                </a:cxn>
                <a:cxn ang="0">
                  <a:pos x="connsiteX3" y="connsiteY3"/>
                </a:cxn>
              </a:cxnLst>
              <a:rect l="l" t="t" r="r" b="b"/>
              <a:pathLst>
                <a:path w="7188200" h="1549840">
                  <a:moveTo>
                    <a:pt x="0" y="1549840"/>
                  </a:moveTo>
                  <a:lnTo>
                    <a:pt x="0" y="440"/>
                  </a:lnTo>
                  <a:cubicBezTo>
                    <a:pt x="2789767" y="-3793"/>
                    <a:pt x="4728633" y="-8027"/>
                    <a:pt x="7188200" y="1549840"/>
                  </a:cubicBezTo>
                  <a:lnTo>
                    <a:pt x="0" y="1549840"/>
                  </a:lnTo>
                  <a:close/>
                </a:path>
              </a:pathLst>
            </a:custGeom>
            <a:gradFill flip="none" rotWithShape="1">
              <a:gsLst>
                <a:gs pos="0">
                  <a:schemeClr val="accent1">
                    <a:lumMod val="40000"/>
                    <a:lumOff val="60000"/>
                    <a:alpha val="80000"/>
                  </a:schemeClr>
                </a:gs>
                <a:gs pos="99000">
                  <a:schemeClr val="accent1">
                    <a:lumMod val="30000"/>
                    <a:lumOff val="70000"/>
                    <a:alpha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7">
              <a:extLst>
                <a:ext uri="{FF2B5EF4-FFF2-40B4-BE49-F238E27FC236}">
                  <a16:creationId xmlns:a16="http://schemas.microsoft.com/office/drawing/2014/main" id="{BFA447BA-FB19-FF92-1BA9-FC166BEAD54D}"/>
                </a:ext>
              </a:extLst>
            </p:cNvPr>
            <p:cNvSpPr/>
            <p:nvPr/>
          </p:nvSpPr>
          <p:spPr>
            <a:xfrm>
              <a:off x="0" y="3886199"/>
              <a:ext cx="12192000" cy="2971801"/>
            </a:xfrm>
            <a:custGeom>
              <a:avLst/>
              <a:gdLst>
                <a:gd name="connsiteX0" fmla="*/ 10048826 w 12192000"/>
                <a:gd name="connsiteY0" fmla="*/ 1459 h 2971801"/>
                <a:gd name="connsiteX1" fmla="*/ 12192000 w 12192000"/>
                <a:gd name="connsiteY1" fmla="*/ 47661 h 2971801"/>
                <a:gd name="connsiteX2" fmla="*/ 12192000 w 12192000"/>
                <a:gd name="connsiteY2" fmla="*/ 2971801 h 2971801"/>
                <a:gd name="connsiteX3" fmla="*/ 0 w 12192000"/>
                <a:gd name="connsiteY3" fmla="*/ 2971801 h 2971801"/>
                <a:gd name="connsiteX4" fmla="*/ 0 w 12192000"/>
                <a:gd name="connsiteY4" fmla="*/ 2726748 h 2971801"/>
                <a:gd name="connsiteX5" fmla="*/ 34855 w 12192000"/>
                <a:gd name="connsiteY5" fmla="*/ 2705053 h 2971801"/>
                <a:gd name="connsiteX6" fmla="*/ 10048826 w 12192000"/>
                <a:gd name="connsiteY6" fmla="*/ 1459 h 297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71801">
                  <a:moveTo>
                    <a:pt x="10048826" y="1459"/>
                  </a:moveTo>
                  <a:cubicBezTo>
                    <a:pt x="10783022" y="-5828"/>
                    <a:pt x="11498138" y="14890"/>
                    <a:pt x="12192000" y="47661"/>
                  </a:cubicBezTo>
                  <a:lnTo>
                    <a:pt x="12192000" y="2971801"/>
                  </a:lnTo>
                  <a:lnTo>
                    <a:pt x="0" y="2971801"/>
                  </a:lnTo>
                  <a:lnTo>
                    <a:pt x="0" y="2726748"/>
                  </a:lnTo>
                  <a:lnTo>
                    <a:pt x="34855" y="2705053"/>
                  </a:lnTo>
                  <a:cubicBezTo>
                    <a:pt x="3599271" y="548374"/>
                    <a:pt x="6989675" y="31820"/>
                    <a:pt x="10048826" y="1459"/>
                  </a:cubicBezTo>
                  <a:close/>
                </a:path>
              </a:pathLst>
            </a:custGeom>
            <a:gradFill flip="none" rotWithShape="1">
              <a:gsLst>
                <a:gs pos="0">
                  <a:schemeClr val="accent1">
                    <a:lumMod val="45000"/>
                    <a:lumOff val="55000"/>
                    <a:alpha val="1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a:extLst>
                <a:ext uri="{FF2B5EF4-FFF2-40B4-BE49-F238E27FC236}">
                  <a16:creationId xmlns:a16="http://schemas.microsoft.com/office/drawing/2014/main" id="{F0B6A059-D261-3C53-3D7C-1B7C273D83EA}"/>
                </a:ext>
              </a:extLst>
            </p:cNvPr>
            <p:cNvSpPr/>
            <p:nvPr/>
          </p:nvSpPr>
          <p:spPr>
            <a:xfrm>
              <a:off x="558800" y="4986486"/>
              <a:ext cx="11633200" cy="1871514"/>
            </a:xfrm>
            <a:custGeom>
              <a:avLst/>
              <a:gdLst>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71514 h 1871514"/>
                <a:gd name="connsiteX1" fmla="*/ 11633200 w 11633200"/>
                <a:gd name="connsiteY1" fmla="*/ 30014 h 1871514"/>
                <a:gd name="connsiteX2" fmla="*/ 11633200 w 11633200"/>
                <a:gd name="connsiteY2" fmla="*/ 1871514 h 1871514"/>
                <a:gd name="connsiteX3" fmla="*/ 0 w 11633200"/>
                <a:gd name="connsiteY3" fmla="*/ 1871514 h 1871514"/>
              </a:gdLst>
              <a:ahLst/>
              <a:cxnLst>
                <a:cxn ang="0">
                  <a:pos x="connsiteX0" y="connsiteY0"/>
                </a:cxn>
                <a:cxn ang="0">
                  <a:pos x="connsiteX1" y="connsiteY1"/>
                </a:cxn>
                <a:cxn ang="0">
                  <a:pos x="connsiteX2" y="connsiteY2"/>
                </a:cxn>
                <a:cxn ang="0">
                  <a:pos x="connsiteX3" y="connsiteY3"/>
                </a:cxn>
              </a:cxnLst>
              <a:rect l="l" t="t" r="r" b="b"/>
              <a:pathLst>
                <a:path w="11633200" h="1871514">
                  <a:moveTo>
                    <a:pt x="0" y="1871514"/>
                  </a:moveTo>
                  <a:cubicBezTo>
                    <a:pt x="4233333" y="25781"/>
                    <a:pt x="8212667" y="-80053"/>
                    <a:pt x="11633200" y="30014"/>
                  </a:cubicBezTo>
                  <a:lnTo>
                    <a:pt x="11633200" y="1871514"/>
                  </a:lnTo>
                  <a:lnTo>
                    <a:pt x="0" y="1871514"/>
                  </a:ln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52597E1-568F-9FEF-B05E-BEA8DDA13FDF}"/>
              </a:ext>
            </a:extLst>
          </p:cNvPr>
          <p:cNvSpPr txBox="1">
            <a:spLocks/>
          </p:cNvSpPr>
          <p:nvPr/>
        </p:nvSpPr>
        <p:spPr>
          <a:xfrm>
            <a:off x="2228714" y="2293687"/>
            <a:ext cx="8024854" cy="15733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9600" dirty="0">
              <a:solidFill>
                <a:schemeClr val="accent1"/>
              </a:solidFill>
              <a:latin typeface="+mn-lt"/>
            </a:endParaRPr>
          </a:p>
        </p:txBody>
      </p:sp>
      <p:sp>
        <p:nvSpPr>
          <p:cNvPr id="11" name="文本框 10">
            <a:extLst>
              <a:ext uri="{FF2B5EF4-FFF2-40B4-BE49-F238E27FC236}">
                <a16:creationId xmlns:a16="http://schemas.microsoft.com/office/drawing/2014/main" id="{1847FB0B-939B-0AF1-4668-4962E62D51FC}"/>
              </a:ext>
            </a:extLst>
          </p:cNvPr>
          <p:cNvSpPr txBox="1">
            <a:spLocks/>
          </p:cNvSpPr>
          <p:nvPr/>
        </p:nvSpPr>
        <p:spPr>
          <a:xfrm>
            <a:off x="658813" y="3823057"/>
            <a:ext cx="9594755"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a:lstStyle>
          <a:p>
            <a:r>
              <a:rPr lang="en-US" sz="2800" dirty="0">
                <a:solidFill>
                  <a:schemeClr val="tx1"/>
                </a:solidFill>
                <a:latin typeface="+mn-lt"/>
              </a:rPr>
              <a:t>PRESENTATION TEMPLATE</a:t>
            </a:r>
          </a:p>
        </p:txBody>
      </p:sp>
      <p:sp>
        <p:nvSpPr>
          <p:cNvPr id="2" name="文本占位符 1">
            <a:extLst>
              <a:ext uri="{FF2B5EF4-FFF2-40B4-BE49-F238E27FC236}">
                <a16:creationId xmlns:a16="http://schemas.microsoft.com/office/drawing/2014/main" id="{223CDD1D-4706-8308-478D-3746EDC5453D}"/>
              </a:ext>
            </a:extLst>
          </p:cNvPr>
          <p:cNvSpPr>
            <a:spLocks noGrp="1"/>
          </p:cNvSpPr>
          <p:nvPr>
            <p:ph type="body" sz="quarter" idx="16"/>
          </p:nvPr>
        </p:nvSpPr>
        <p:spPr>
          <a:prstGeom prst="rect">
            <a:avLst/>
          </a:prstGeom>
        </p:spPr>
        <p:txBody>
          <a:bodyPr/>
          <a:lstStyle/>
          <a:p>
            <a:r>
              <a:rPr lang="zh-CN" altLang="en" dirty="0">
                <a:latin typeface="+mn-ea"/>
              </a:rPr>
              <a:t>汇报人</a:t>
            </a:r>
            <a:r>
              <a:rPr lang="zh-CN" altLang="en-US" dirty="0">
                <a:latin typeface="+mn-ea"/>
              </a:rPr>
              <a:t> </a:t>
            </a:r>
            <a:r>
              <a:rPr lang="en-US" altLang="zh-CN" dirty="0">
                <a:latin typeface="+mn-ea"/>
              </a:rPr>
              <a:t>/</a:t>
            </a:r>
            <a:r>
              <a:rPr lang="zh-CN" altLang="en-US" dirty="0">
                <a:latin typeface="+mn-ea"/>
              </a:rPr>
              <a:t> 丁泉鸿</a:t>
            </a:r>
            <a:endParaRPr lang="en-GB" dirty="0">
              <a:latin typeface="+mn-ea"/>
            </a:endParaRPr>
          </a:p>
        </p:txBody>
      </p:sp>
      <p:sp>
        <p:nvSpPr>
          <p:cNvPr id="3" name="文本占位符 2">
            <a:extLst>
              <a:ext uri="{FF2B5EF4-FFF2-40B4-BE49-F238E27FC236}">
                <a16:creationId xmlns:a16="http://schemas.microsoft.com/office/drawing/2014/main" id="{399A678A-A652-A7A1-14E6-7826D63081BF}"/>
              </a:ext>
            </a:extLst>
          </p:cNvPr>
          <p:cNvSpPr>
            <a:spLocks noGrp="1"/>
          </p:cNvSpPr>
          <p:nvPr>
            <p:ph type="body" sz="quarter" idx="17"/>
          </p:nvPr>
        </p:nvSpPr>
        <p:spPr>
          <a:prstGeom prst="rect">
            <a:avLst/>
          </a:prstGeom>
        </p:spPr>
        <p:txBody>
          <a:bodyPr/>
          <a:lstStyle/>
          <a:p>
            <a:r>
              <a:rPr lang="en-US" dirty="0">
                <a:latin typeface="+mn-ea"/>
              </a:rPr>
              <a:t>2024/12/31</a:t>
            </a:r>
          </a:p>
        </p:txBody>
      </p:sp>
      <p:sp>
        <p:nvSpPr>
          <p:cNvPr id="4" name="标题 3">
            <a:extLst>
              <a:ext uri="{FF2B5EF4-FFF2-40B4-BE49-F238E27FC236}">
                <a16:creationId xmlns:a16="http://schemas.microsoft.com/office/drawing/2014/main" id="{1B853C2D-4CA8-87CF-84E9-77FF978FC6C7}"/>
              </a:ext>
            </a:extLst>
          </p:cNvPr>
          <p:cNvSpPr>
            <a:spLocks noGrp="1"/>
          </p:cNvSpPr>
          <p:nvPr>
            <p:ph type="ctrTitle"/>
          </p:nvPr>
        </p:nvSpPr>
        <p:spPr>
          <a:xfrm>
            <a:off x="660400" y="1940302"/>
            <a:ext cx="10858500" cy="1569660"/>
          </a:xfrm>
        </p:spPr>
        <p:txBody>
          <a:bodyPr/>
          <a:lstStyle/>
          <a:p>
            <a:r>
              <a:rPr lang="zh-CN" altLang="en-US" sz="9600" dirty="0"/>
              <a:t>谢谢</a:t>
            </a:r>
            <a:r>
              <a:rPr lang="zh-CN" altLang="en-US" sz="9600" b="0" dirty="0">
                <a:solidFill>
                  <a:schemeClr val="accent1"/>
                </a:solidFill>
              </a:rPr>
              <a:t>聆听</a:t>
            </a:r>
            <a:endParaRPr lang="en-US" altLang="zh-CN" sz="9600" b="0" dirty="0">
              <a:solidFill>
                <a:schemeClr val="accent1"/>
              </a:solidFill>
              <a:latin typeface="+mn-lt"/>
            </a:endParaRPr>
          </a:p>
        </p:txBody>
      </p:sp>
      <p:pic>
        <p:nvPicPr>
          <p:cNvPr id="13" name="图形 12">
            <a:extLst>
              <a:ext uri="{FF2B5EF4-FFF2-40B4-BE49-F238E27FC236}">
                <a16:creationId xmlns:a16="http://schemas.microsoft.com/office/drawing/2014/main" id="{44A90505-A2D7-2816-97E1-7E6EEFDC5E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1426167" y="-354993"/>
            <a:ext cx="631580" cy="2163113"/>
          </a:xfrm>
          <a:prstGeom prst="rect">
            <a:avLst/>
          </a:prstGeom>
        </p:spPr>
      </p:pic>
    </p:spTree>
    <p:extLst>
      <p:ext uri="{BB962C8B-B14F-4D97-AF65-F5344CB8AC3E}">
        <p14:creationId xmlns:p14="http://schemas.microsoft.com/office/powerpoint/2010/main" val="2087282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DADB3FE-50C9-1719-549A-C4CAD124B1D2}"/>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050" name="Picture 2">
            <a:extLst>
              <a:ext uri="{FF2B5EF4-FFF2-40B4-BE49-F238E27FC236}">
                <a16:creationId xmlns:a16="http://schemas.microsoft.com/office/drawing/2014/main" id="{A632DA52-3450-132E-6288-468B92164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099" y="1125538"/>
            <a:ext cx="6353089" cy="536775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a:extLst>
              <a:ext uri="{FF2B5EF4-FFF2-40B4-BE49-F238E27FC236}">
                <a16:creationId xmlns:a16="http://schemas.microsoft.com/office/drawing/2014/main" id="{0C80A1BE-E880-F06F-C7DC-E67984533BC5}"/>
              </a:ext>
            </a:extLst>
          </p:cNvPr>
          <p:cNvGrpSpPr/>
          <p:nvPr/>
        </p:nvGrpSpPr>
        <p:grpSpPr>
          <a:xfrm>
            <a:off x="755650" y="1504949"/>
            <a:ext cx="4165600" cy="4106427"/>
            <a:chOff x="755650" y="1504949"/>
            <a:chExt cx="4165600" cy="4106427"/>
          </a:xfrm>
        </p:grpSpPr>
        <p:sp>
          <p:nvSpPr>
            <p:cNvPr id="4" name="矩形: 圆角 3">
              <a:extLst>
                <a:ext uri="{FF2B5EF4-FFF2-40B4-BE49-F238E27FC236}">
                  <a16:creationId xmlns:a16="http://schemas.microsoft.com/office/drawing/2014/main" id="{F2A7BEC7-6578-A393-C856-19952D434334}"/>
                </a:ext>
              </a:extLst>
            </p:cNvPr>
            <p:cNvSpPr/>
            <p:nvPr/>
          </p:nvSpPr>
          <p:spPr>
            <a:xfrm>
              <a:off x="755650" y="1504949"/>
              <a:ext cx="4165600" cy="819151"/>
            </a:xfrm>
            <a:prstGeom prst="roundRect">
              <a:avLst>
                <a:gd name="adj" fmla="val 11882"/>
              </a:avLst>
            </a:prstGeom>
            <a:solidFill>
              <a:schemeClr val="accent1">
                <a:lumMod val="20000"/>
                <a:lumOff val="80000"/>
              </a:schemeClr>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126020D2-BEEA-4132-A906-D2C7E095CD46}"/>
                </a:ext>
              </a:extLst>
            </p:cNvPr>
            <p:cNvSpPr/>
            <p:nvPr/>
          </p:nvSpPr>
          <p:spPr>
            <a:xfrm>
              <a:off x="755650" y="4792225"/>
              <a:ext cx="4165600" cy="819151"/>
            </a:xfrm>
            <a:prstGeom prst="roundRect">
              <a:avLst>
                <a:gd name="adj" fmla="val 11882"/>
              </a:avLst>
            </a:prstGeom>
            <a:solidFill>
              <a:srgbClr val="CDE7FF"/>
            </a:solidFill>
            <a:ln w="28575">
              <a:solidFill>
                <a:srgbClr val="18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a:extLst>
                <a:ext uri="{FF2B5EF4-FFF2-40B4-BE49-F238E27FC236}">
                  <a16:creationId xmlns:a16="http://schemas.microsoft.com/office/drawing/2014/main" id="{08C1B6C1-F18C-8CC0-541D-BC4D5E4B851F}"/>
                </a:ext>
              </a:extLst>
            </p:cNvPr>
            <p:cNvGrpSpPr/>
            <p:nvPr/>
          </p:nvGrpSpPr>
          <p:grpSpPr>
            <a:xfrm>
              <a:off x="1057275" y="1702364"/>
              <a:ext cx="1389017" cy="424321"/>
              <a:chOff x="1057275" y="2032564"/>
              <a:chExt cx="1389017" cy="424321"/>
            </a:xfrm>
          </p:grpSpPr>
          <p:pic>
            <p:nvPicPr>
              <p:cNvPr id="8" name="图形 7">
                <a:extLst>
                  <a:ext uri="{FF2B5EF4-FFF2-40B4-BE49-F238E27FC236}">
                    <a16:creationId xmlns:a16="http://schemas.microsoft.com/office/drawing/2014/main" id="{06E194FB-B9C8-584D-90D2-85E0CCBB60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7275" y="2032564"/>
                <a:ext cx="521915" cy="424321"/>
              </a:xfrm>
              <a:prstGeom prst="rect">
                <a:avLst/>
              </a:prstGeom>
            </p:spPr>
          </p:pic>
          <p:sp>
            <p:nvSpPr>
              <p:cNvPr id="9" name="文本框 8">
                <a:extLst>
                  <a:ext uri="{FF2B5EF4-FFF2-40B4-BE49-F238E27FC236}">
                    <a16:creationId xmlns:a16="http://schemas.microsoft.com/office/drawing/2014/main" id="{47EC12B3-A70F-56A7-9253-199DA48F97EF}"/>
                  </a:ext>
                </a:extLst>
              </p:cNvPr>
              <p:cNvSpPr txBox="1"/>
              <p:nvPr/>
            </p:nvSpPr>
            <p:spPr>
              <a:xfrm>
                <a:off x="1682750" y="2041777"/>
                <a:ext cx="763542" cy="400110"/>
              </a:xfrm>
              <a:prstGeom prst="rect">
                <a:avLst/>
              </a:prstGeom>
              <a:noFill/>
            </p:spPr>
            <p:txBody>
              <a:bodyPr wrap="none" rtlCol="0">
                <a:spAutoFit/>
              </a:bodyPr>
              <a:lstStyle/>
              <a:p>
                <a:r>
                  <a:rPr lang="en-US" altLang="zh-CN" sz="2000" b="1" dirty="0">
                    <a:solidFill>
                      <a:schemeClr val="accent1">
                        <a:lumMod val="75000"/>
                      </a:schemeClr>
                    </a:solidFill>
                  </a:rPr>
                  <a:t>View</a:t>
                </a:r>
                <a:endParaRPr lang="zh-CN" altLang="en-US" sz="2000" b="1" dirty="0">
                  <a:solidFill>
                    <a:schemeClr val="accent1">
                      <a:lumMod val="75000"/>
                    </a:schemeClr>
                  </a:solidFill>
                </a:endParaRPr>
              </a:p>
            </p:txBody>
          </p:sp>
        </p:grpSp>
        <p:grpSp>
          <p:nvGrpSpPr>
            <p:cNvPr id="16" name="组合 15">
              <a:extLst>
                <a:ext uri="{FF2B5EF4-FFF2-40B4-BE49-F238E27FC236}">
                  <a16:creationId xmlns:a16="http://schemas.microsoft.com/office/drawing/2014/main" id="{433A66B2-E83C-2AC6-1F94-C7DC00D5A5F3}"/>
                </a:ext>
              </a:extLst>
            </p:cNvPr>
            <p:cNvGrpSpPr/>
            <p:nvPr/>
          </p:nvGrpSpPr>
          <p:grpSpPr>
            <a:xfrm>
              <a:off x="755650" y="2537773"/>
              <a:ext cx="4165600" cy="2040780"/>
              <a:chOff x="755650" y="2785221"/>
              <a:chExt cx="4165600" cy="2040780"/>
            </a:xfrm>
          </p:grpSpPr>
          <p:sp>
            <p:nvSpPr>
              <p:cNvPr id="5" name="矩形: 圆角 4">
                <a:extLst>
                  <a:ext uri="{FF2B5EF4-FFF2-40B4-BE49-F238E27FC236}">
                    <a16:creationId xmlns:a16="http://schemas.microsoft.com/office/drawing/2014/main" id="{C09304C4-184F-8507-5DC5-94FFEA6E5E23}"/>
                  </a:ext>
                </a:extLst>
              </p:cNvPr>
              <p:cNvSpPr/>
              <p:nvPr/>
            </p:nvSpPr>
            <p:spPr>
              <a:xfrm>
                <a:off x="755650" y="2785221"/>
                <a:ext cx="4165600" cy="2040780"/>
              </a:xfrm>
              <a:prstGeom prst="roundRect">
                <a:avLst>
                  <a:gd name="adj" fmla="val 5307"/>
                </a:avLst>
              </a:prstGeom>
              <a:solidFill>
                <a:srgbClr val="E5E4FC"/>
              </a:solidFill>
              <a:ln w="28575">
                <a:solidFill>
                  <a:srgbClr val="7C78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43164D86-CB12-40F1-10D7-8BD9F139E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275" y="3004679"/>
                <a:ext cx="521915" cy="424321"/>
              </a:xfrm>
              <a:prstGeom prst="rect">
                <a:avLst/>
              </a:prstGeom>
            </p:spPr>
          </p:pic>
          <p:sp>
            <p:nvSpPr>
              <p:cNvPr id="11" name="文本框 10">
                <a:extLst>
                  <a:ext uri="{FF2B5EF4-FFF2-40B4-BE49-F238E27FC236}">
                    <a16:creationId xmlns:a16="http://schemas.microsoft.com/office/drawing/2014/main" id="{3126A6B4-F61E-45E3-6B01-63D082B3F023}"/>
                  </a:ext>
                </a:extLst>
              </p:cNvPr>
              <p:cNvSpPr txBox="1"/>
              <p:nvPr/>
            </p:nvSpPr>
            <p:spPr>
              <a:xfrm>
                <a:off x="1682750" y="3013892"/>
                <a:ext cx="1409360" cy="400110"/>
              </a:xfrm>
              <a:prstGeom prst="rect">
                <a:avLst/>
              </a:prstGeom>
              <a:noFill/>
            </p:spPr>
            <p:txBody>
              <a:bodyPr wrap="none" rtlCol="0">
                <a:spAutoFit/>
              </a:bodyPr>
              <a:lstStyle/>
              <a:p>
                <a:r>
                  <a:rPr lang="en-US" altLang="zh-CN" sz="2000" b="1" dirty="0">
                    <a:solidFill>
                      <a:srgbClr val="7C78F0"/>
                    </a:solidFill>
                  </a:rPr>
                  <a:t>Controller</a:t>
                </a:r>
                <a:endParaRPr lang="zh-CN" altLang="en-US" sz="2000" b="1" dirty="0">
                  <a:solidFill>
                    <a:srgbClr val="7C78F0"/>
                  </a:solidFill>
                </a:endParaRPr>
              </a:p>
            </p:txBody>
          </p:sp>
          <p:pic>
            <p:nvPicPr>
              <p:cNvPr id="12" name="图形 11">
                <a:extLst>
                  <a:ext uri="{FF2B5EF4-FFF2-40B4-BE49-F238E27FC236}">
                    <a16:creationId xmlns:a16="http://schemas.microsoft.com/office/drawing/2014/main" id="{55B03B21-C551-BF7B-B908-F19F51A07D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275" y="3557490"/>
                <a:ext cx="521915" cy="424321"/>
              </a:xfrm>
              <a:prstGeom prst="rect">
                <a:avLst/>
              </a:prstGeom>
            </p:spPr>
          </p:pic>
          <p:sp>
            <p:nvSpPr>
              <p:cNvPr id="13" name="文本框 12">
                <a:extLst>
                  <a:ext uri="{FF2B5EF4-FFF2-40B4-BE49-F238E27FC236}">
                    <a16:creationId xmlns:a16="http://schemas.microsoft.com/office/drawing/2014/main" id="{93DB34B3-E126-458B-BC37-3B5383302E7B}"/>
                  </a:ext>
                </a:extLst>
              </p:cNvPr>
              <p:cNvSpPr txBox="1"/>
              <p:nvPr/>
            </p:nvSpPr>
            <p:spPr>
              <a:xfrm>
                <a:off x="1682750" y="3566703"/>
                <a:ext cx="1096775" cy="400110"/>
              </a:xfrm>
              <a:prstGeom prst="rect">
                <a:avLst/>
              </a:prstGeom>
              <a:noFill/>
            </p:spPr>
            <p:txBody>
              <a:bodyPr wrap="none" rtlCol="0">
                <a:spAutoFit/>
              </a:bodyPr>
              <a:lstStyle/>
              <a:p>
                <a:r>
                  <a:rPr lang="en-US" altLang="zh-CN" sz="2000" b="1" dirty="0">
                    <a:solidFill>
                      <a:srgbClr val="7C78F0"/>
                    </a:solidFill>
                  </a:rPr>
                  <a:t>Service</a:t>
                </a:r>
                <a:endParaRPr lang="zh-CN" altLang="en-US" sz="2000" b="1" dirty="0">
                  <a:solidFill>
                    <a:srgbClr val="7C78F0"/>
                  </a:solidFill>
                </a:endParaRPr>
              </a:p>
            </p:txBody>
          </p:sp>
          <p:pic>
            <p:nvPicPr>
              <p:cNvPr id="14" name="图形 13">
                <a:extLst>
                  <a:ext uri="{FF2B5EF4-FFF2-40B4-BE49-F238E27FC236}">
                    <a16:creationId xmlns:a16="http://schemas.microsoft.com/office/drawing/2014/main" id="{A789E379-5B8F-1519-B811-8F14945266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275" y="4135280"/>
                <a:ext cx="521915" cy="424321"/>
              </a:xfrm>
              <a:prstGeom prst="rect">
                <a:avLst/>
              </a:prstGeom>
            </p:spPr>
          </p:pic>
          <p:sp>
            <p:nvSpPr>
              <p:cNvPr id="15" name="文本框 14">
                <a:extLst>
                  <a:ext uri="{FF2B5EF4-FFF2-40B4-BE49-F238E27FC236}">
                    <a16:creationId xmlns:a16="http://schemas.microsoft.com/office/drawing/2014/main" id="{8AA09963-3F82-6289-19B1-439773FB959E}"/>
                  </a:ext>
                </a:extLst>
              </p:cNvPr>
              <p:cNvSpPr txBox="1"/>
              <p:nvPr/>
            </p:nvSpPr>
            <p:spPr>
              <a:xfrm>
                <a:off x="1682750" y="4144493"/>
                <a:ext cx="1096775" cy="400110"/>
              </a:xfrm>
              <a:prstGeom prst="rect">
                <a:avLst/>
              </a:prstGeom>
              <a:noFill/>
            </p:spPr>
            <p:txBody>
              <a:bodyPr wrap="none" rtlCol="0">
                <a:spAutoFit/>
              </a:bodyPr>
              <a:lstStyle/>
              <a:p>
                <a:r>
                  <a:rPr lang="en-US" altLang="zh-CN" sz="2000" b="1" dirty="0">
                    <a:solidFill>
                      <a:srgbClr val="7C78F0"/>
                    </a:solidFill>
                  </a:rPr>
                  <a:t>Mapper</a:t>
                </a:r>
                <a:endParaRPr lang="zh-CN" altLang="en-US" sz="2000" b="1" dirty="0">
                  <a:solidFill>
                    <a:srgbClr val="7C78F0"/>
                  </a:solidFill>
                </a:endParaRPr>
              </a:p>
            </p:txBody>
          </p:sp>
        </p:grpSp>
        <p:grpSp>
          <p:nvGrpSpPr>
            <p:cNvPr id="24" name="组合 23">
              <a:extLst>
                <a:ext uri="{FF2B5EF4-FFF2-40B4-BE49-F238E27FC236}">
                  <a16:creationId xmlns:a16="http://schemas.microsoft.com/office/drawing/2014/main" id="{28319AF6-4818-F893-3677-75AD1649A737}"/>
                </a:ext>
              </a:extLst>
            </p:cNvPr>
            <p:cNvGrpSpPr/>
            <p:nvPr/>
          </p:nvGrpSpPr>
          <p:grpSpPr>
            <a:xfrm>
              <a:off x="1106707" y="4974825"/>
              <a:ext cx="1704706" cy="501646"/>
              <a:chOff x="1703772" y="5281177"/>
              <a:chExt cx="1704706" cy="501646"/>
            </a:xfrm>
          </p:grpSpPr>
          <p:pic>
            <p:nvPicPr>
              <p:cNvPr id="22" name="图形 21">
                <a:extLst>
                  <a:ext uri="{FF2B5EF4-FFF2-40B4-BE49-F238E27FC236}">
                    <a16:creationId xmlns:a16="http://schemas.microsoft.com/office/drawing/2014/main" id="{9107B700-1482-72E4-4900-F1759E3C47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3772" y="5281177"/>
                <a:ext cx="556828" cy="501646"/>
              </a:xfrm>
              <a:prstGeom prst="rect">
                <a:avLst/>
              </a:prstGeom>
            </p:spPr>
          </p:pic>
          <p:sp>
            <p:nvSpPr>
              <p:cNvPr id="23" name="文本框 22">
                <a:extLst>
                  <a:ext uri="{FF2B5EF4-FFF2-40B4-BE49-F238E27FC236}">
                    <a16:creationId xmlns:a16="http://schemas.microsoft.com/office/drawing/2014/main" id="{87C74963-C7FF-065D-21D0-CAA0656C0018}"/>
                  </a:ext>
                </a:extLst>
              </p:cNvPr>
              <p:cNvSpPr txBox="1"/>
              <p:nvPr/>
            </p:nvSpPr>
            <p:spPr>
              <a:xfrm>
                <a:off x="2318115" y="5301168"/>
                <a:ext cx="1090363" cy="461665"/>
              </a:xfrm>
              <a:prstGeom prst="rect">
                <a:avLst/>
              </a:prstGeom>
              <a:noFill/>
            </p:spPr>
            <p:txBody>
              <a:bodyPr wrap="none" rtlCol="0">
                <a:spAutoFit/>
              </a:bodyPr>
              <a:lstStyle/>
              <a:p>
                <a:r>
                  <a:rPr lang="en-US" altLang="zh-CN" sz="2400" b="1" dirty="0" err="1">
                    <a:solidFill>
                      <a:srgbClr val="1890FF"/>
                    </a:solidFill>
                  </a:rPr>
                  <a:t>MySql</a:t>
                </a:r>
                <a:endParaRPr lang="zh-CN" altLang="en-US" sz="2400" b="1" dirty="0">
                  <a:solidFill>
                    <a:srgbClr val="1890FF"/>
                  </a:solidFill>
                </a:endParaRPr>
              </a:p>
            </p:txBody>
          </p:sp>
        </p:grpSp>
        <p:cxnSp>
          <p:nvCxnSpPr>
            <p:cNvPr id="26" name="直接箭头连接符 25">
              <a:extLst>
                <a:ext uri="{FF2B5EF4-FFF2-40B4-BE49-F238E27FC236}">
                  <a16:creationId xmlns:a16="http://schemas.microsoft.com/office/drawing/2014/main" id="{96461D18-8FC2-4C15-B9A9-4959A99A3C72}"/>
                </a:ext>
              </a:extLst>
            </p:cNvPr>
            <p:cNvCxnSpPr>
              <a:cxnSpLocks/>
            </p:cNvCxnSpPr>
            <p:nvPr/>
          </p:nvCxnSpPr>
          <p:spPr>
            <a:xfrm flipV="1">
              <a:off x="2264511" y="2241550"/>
              <a:ext cx="0" cy="3810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26FDC8F-BD47-AB09-9102-D61BFB100050}"/>
                </a:ext>
              </a:extLst>
            </p:cNvPr>
            <p:cNvCxnSpPr>
              <a:cxnSpLocks/>
            </p:cNvCxnSpPr>
            <p:nvPr/>
          </p:nvCxnSpPr>
          <p:spPr>
            <a:xfrm>
              <a:off x="3250348" y="2246312"/>
              <a:ext cx="0" cy="3810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54194D5-4F58-3230-840B-E706796BDE70}"/>
                </a:ext>
              </a:extLst>
            </p:cNvPr>
            <p:cNvCxnSpPr>
              <a:cxnSpLocks/>
            </p:cNvCxnSpPr>
            <p:nvPr/>
          </p:nvCxnSpPr>
          <p:spPr>
            <a:xfrm flipV="1">
              <a:off x="2263995" y="4458920"/>
              <a:ext cx="0" cy="3810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BA63EC8-82EA-1F13-5C36-9D087FB14FC3}"/>
                </a:ext>
              </a:extLst>
            </p:cNvPr>
            <p:cNvCxnSpPr>
              <a:cxnSpLocks/>
            </p:cNvCxnSpPr>
            <p:nvPr/>
          </p:nvCxnSpPr>
          <p:spPr>
            <a:xfrm>
              <a:off x="3249832" y="4463682"/>
              <a:ext cx="0" cy="3810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BC5CA99D-34BF-D693-C7FA-C0596C395BB9}"/>
                </a:ext>
              </a:extLst>
            </p:cNvPr>
            <p:cNvGrpSpPr/>
            <p:nvPr/>
          </p:nvGrpSpPr>
          <p:grpSpPr>
            <a:xfrm>
              <a:off x="3499298" y="1510904"/>
              <a:ext cx="1259912" cy="369332"/>
              <a:chOff x="3508940" y="1842760"/>
              <a:chExt cx="1259912" cy="369332"/>
            </a:xfrm>
          </p:grpSpPr>
          <p:sp>
            <p:nvSpPr>
              <p:cNvPr id="34" name="矩形: 圆顶角 33">
                <a:extLst>
                  <a:ext uri="{FF2B5EF4-FFF2-40B4-BE49-F238E27FC236}">
                    <a16:creationId xmlns:a16="http://schemas.microsoft.com/office/drawing/2014/main" id="{AC74B1DE-6C2A-FEBE-799B-6DBC6ED7E684}"/>
                  </a:ext>
                </a:extLst>
              </p:cNvPr>
              <p:cNvSpPr/>
              <p:nvPr/>
            </p:nvSpPr>
            <p:spPr>
              <a:xfrm flipV="1">
                <a:off x="3508940" y="1850387"/>
                <a:ext cx="1259912" cy="354079"/>
              </a:xfrm>
              <a:prstGeom prst="round2Same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9C243D5-7193-9997-2C66-6ADEE188093A}"/>
                  </a:ext>
                </a:extLst>
              </p:cNvPr>
              <p:cNvSpPr txBox="1"/>
              <p:nvPr/>
            </p:nvSpPr>
            <p:spPr>
              <a:xfrm>
                <a:off x="3700314" y="1842760"/>
                <a:ext cx="877163" cy="369332"/>
              </a:xfrm>
              <a:prstGeom prst="rect">
                <a:avLst/>
              </a:prstGeom>
              <a:noFill/>
            </p:spPr>
            <p:txBody>
              <a:bodyPr wrap="none" rtlCol="0">
                <a:spAutoFit/>
              </a:bodyPr>
              <a:lstStyle/>
              <a:p>
                <a:r>
                  <a:rPr lang="zh-CN" altLang="en-US" dirty="0">
                    <a:solidFill>
                      <a:schemeClr val="bg1"/>
                    </a:solidFill>
                  </a:rPr>
                  <a:t>界面层</a:t>
                </a:r>
              </a:p>
            </p:txBody>
          </p:sp>
        </p:grpSp>
        <p:grpSp>
          <p:nvGrpSpPr>
            <p:cNvPr id="37" name="组合 36">
              <a:extLst>
                <a:ext uri="{FF2B5EF4-FFF2-40B4-BE49-F238E27FC236}">
                  <a16:creationId xmlns:a16="http://schemas.microsoft.com/office/drawing/2014/main" id="{F4919DB2-C677-F37A-E7E5-0FF601D01FF2}"/>
                </a:ext>
              </a:extLst>
            </p:cNvPr>
            <p:cNvGrpSpPr/>
            <p:nvPr/>
          </p:nvGrpSpPr>
          <p:grpSpPr>
            <a:xfrm>
              <a:off x="3499298" y="2540153"/>
              <a:ext cx="1259912" cy="369332"/>
              <a:chOff x="3508940" y="1842760"/>
              <a:chExt cx="1259912" cy="369332"/>
            </a:xfrm>
          </p:grpSpPr>
          <p:sp>
            <p:nvSpPr>
              <p:cNvPr id="38" name="矩形: 圆顶角 37">
                <a:extLst>
                  <a:ext uri="{FF2B5EF4-FFF2-40B4-BE49-F238E27FC236}">
                    <a16:creationId xmlns:a16="http://schemas.microsoft.com/office/drawing/2014/main" id="{A81EF2A3-F17E-1CCD-CF0F-BA165FAACA5D}"/>
                  </a:ext>
                </a:extLst>
              </p:cNvPr>
              <p:cNvSpPr/>
              <p:nvPr/>
            </p:nvSpPr>
            <p:spPr>
              <a:xfrm flipV="1">
                <a:off x="3508940" y="1850387"/>
                <a:ext cx="1259912" cy="354079"/>
              </a:xfrm>
              <a:prstGeom prst="round2SameRect">
                <a:avLst/>
              </a:prstGeom>
              <a:solidFill>
                <a:srgbClr val="7C7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37DE75C2-33F7-457B-48D8-8FC34797E4D2}"/>
                  </a:ext>
                </a:extLst>
              </p:cNvPr>
              <p:cNvSpPr txBox="1"/>
              <p:nvPr/>
            </p:nvSpPr>
            <p:spPr>
              <a:xfrm>
                <a:off x="3700314" y="1842760"/>
                <a:ext cx="877163" cy="369332"/>
              </a:xfrm>
              <a:prstGeom prst="rect">
                <a:avLst/>
              </a:prstGeom>
              <a:noFill/>
            </p:spPr>
            <p:txBody>
              <a:bodyPr wrap="none" rtlCol="0">
                <a:spAutoFit/>
              </a:bodyPr>
              <a:lstStyle/>
              <a:p>
                <a:r>
                  <a:rPr lang="zh-CN" altLang="en-US" dirty="0">
                    <a:solidFill>
                      <a:schemeClr val="bg1"/>
                    </a:solidFill>
                  </a:rPr>
                  <a:t>逻辑层</a:t>
                </a:r>
              </a:p>
            </p:txBody>
          </p:sp>
        </p:grpSp>
        <p:grpSp>
          <p:nvGrpSpPr>
            <p:cNvPr id="40" name="组合 39">
              <a:extLst>
                <a:ext uri="{FF2B5EF4-FFF2-40B4-BE49-F238E27FC236}">
                  <a16:creationId xmlns:a16="http://schemas.microsoft.com/office/drawing/2014/main" id="{CCD9DD95-6D40-EB05-F899-0FC77B963C18}"/>
                </a:ext>
              </a:extLst>
            </p:cNvPr>
            <p:cNvGrpSpPr/>
            <p:nvPr/>
          </p:nvGrpSpPr>
          <p:grpSpPr>
            <a:xfrm>
              <a:off x="3528761" y="4792225"/>
              <a:ext cx="1259912" cy="369332"/>
              <a:chOff x="3508940" y="1842760"/>
              <a:chExt cx="1259912" cy="369332"/>
            </a:xfrm>
          </p:grpSpPr>
          <p:sp>
            <p:nvSpPr>
              <p:cNvPr id="41" name="矩形: 圆顶角 40">
                <a:extLst>
                  <a:ext uri="{FF2B5EF4-FFF2-40B4-BE49-F238E27FC236}">
                    <a16:creationId xmlns:a16="http://schemas.microsoft.com/office/drawing/2014/main" id="{9698F6E1-8AB4-2221-74BE-20DAB96557D3}"/>
                  </a:ext>
                </a:extLst>
              </p:cNvPr>
              <p:cNvSpPr/>
              <p:nvPr/>
            </p:nvSpPr>
            <p:spPr>
              <a:xfrm flipV="1">
                <a:off x="3508940" y="1850387"/>
                <a:ext cx="1259912" cy="354079"/>
              </a:xfrm>
              <a:prstGeom prst="round2SameRect">
                <a:avLst/>
              </a:prstGeom>
              <a:solidFill>
                <a:srgbClr val="18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8A24F5A2-B97D-B437-729F-BEADB8E98012}"/>
                  </a:ext>
                </a:extLst>
              </p:cNvPr>
              <p:cNvSpPr txBox="1"/>
              <p:nvPr/>
            </p:nvSpPr>
            <p:spPr>
              <a:xfrm>
                <a:off x="3700314" y="1842760"/>
                <a:ext cx="877163" cy="369332"/>
              </a:xfrm>
              <a:prstGeom prst="rect">
                <a:avLst/>
              </a:prstGeom>
              <a:noFill/>
            </p:spPr>
            <p:txBody>
              <a:bodyPr wrap="none" rtlCol="0">
                <a:spAutoFit/>
              </a:bodyPr>
              <a:lstStyle/>
              <a:p>
                <a:r>
                  <a:rPr lang="zh-CN" altLang="en-US" dirty="0">
                    <a:solidFill>
                      <a:schemeClr val="bg1"/>
                    </a:solidFill>
                  </a:rPr>
                  <a:t>数据层</a:t>
                </a:r>
              </a:p>
            </p:txBody>
          </p:sp>
        </p:grpSp>
      </p:grpSp>
      <p:sp>
        <p:nvSpPr>
          <p:cNvPr id="7" name="任意多边形: 形状 6">
            <a:extLst>
              <a:ext uri="{FF2B5EF4-FFF2-40B4-BE49-F238E27FC236}">
                <a16:creationId xmlns:a16="http://schemas.microsoft.com/office/drawing/2014/main" id="{5FAB71AF-DF9E-4348-FA9A-DA7BAF4A7048}"/>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标题 18">
            <a:extLst>
              <a:ext uri="{FF2B5EF4-FFF2-40B4-BE49-F238E27FC236}">
                <a16:creationId xmlns:a16="http://schemas.microsoft.com/office/drawing/2014/main" id="{9265D848-E2FB-ED4C-8CD3-452121E5B52A}"/>
              </a:ext>
            </a:extLst>
          </p:cNvPr>
          <p:cNvSpPr>
            <a:spLocks noGrp="1"/>
          </p:cNvSpPr>
          <p:nvPr>
            <p:ph type="title"/>
          </p:nvPr>
        </p:nvSpPr>
        <p:spPr/>
        <p:txBody>
          <a:bodyPr/>
          <a:lstStyle/>
          <a:p>
            <a:r>
              <a:rPr lang="zh-CN" altLang="en-US" dirty="0"/>
              <a:t>项目架构</a:t>
            </a:r>
          </a:p>
        </p:txBody>
      </p:sp>
    </p:spTree>
    <p:extLst>
      <p:ext uri="{BB962C8B-B14F-4D97-AF65-F5344CB8AC3E}">
        <p14:creationId xmlns:p14="http://schemas.microsoft.com/office/powerpoint/2010/main" val="377325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wipe(up)">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533A0-BF24-8C1C-B75A-D72801482781}"/>
            </a:ext>
          </a:extLst>
        </p:cNvPr>
        <p:cNvGrpSpPr/>
        <p:nvPr/>
      </p:nvGrpSpPr>
      <p:grpSpPr>
        <a:xfrm>
          <a:off x="0" y="0"/>
          <a:ext cx="0" cy="0"/>
          <a:chOff x="0" y="0"/>
          <a:chExt cx="0" cy="0"/>
        </a:xfrm>
      </p:grpSpPr>
      <p:pic>
        <p:nvPicPr>
          <p:cNvPr id="52" name="图片 51">
            <a:extLst>
              <a:ext uri="{FF2B5EF4-FFF2-40B4-BE49-F238E27FC236}">
                <a16:creationId xmlns:a16="http://schemas.microsoft.com/office/drawing/2014/main" id="{C6804488-3D87-744A-B592-C48624E501B4}"/>
              </a:ext>
            </a:extLst>
          </p:cNvPr>
          <p:cNvPicPr>
            <a:picLocks noChangeAspect="1"/>
          </p:cNvPicPr>
          <p:nvPr/>
        </p:nvPicPr>
        <p:blipFill>
          <a:blip r:embed="rId2">
            <a:extLst>
              <a:ext uri="{28A0092B-C50C-407E-A947-70E740481C1C}">
                <a14:useLocalDpi xmlns:a14="http://schemas.microsoft.com/office/drawing/2010/main" val="0"/>
              </a:ext>
            </a:extLst>
          </a:blip>
          <a:srcRect t="8035" r="22372" b="6137"/>
          <a:stretch/>
        </p:blipFill>
        <p:spPr>
          <a:xfrm>
            <a:off x="3938736" y="1006561"/>
            <a:ext cx="7834844" cy="5269654"/>
          </a:xfrm>
          <a:prstGeom prst="rect">
            <a:avLst/>
          </a:prstGeom>
        </p:spPr>
      </p:pic>
      <p:pic>
        <p:nvPicPr>
          <p:cNvPr id="3082" name="Picture 10" descr="查看图片">
            <a:extLst>
              <a:ext uri="{FF2B5EF4-FFF2-40B4-BE49-F238E27FC236}">
                <a16:creationId xmlns:a16="http://schemas.microsoft.com/office/drawing/2014/main" id="{F06C419F-E49E-CF6B-F826-173DA6582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70" y="1006561"/>
            <a:ext cx="3575352" cy="5363028"/>
          </a:xfrm>
          <a:prstGeom prst="rect">
            <a:avLst/>
          </a:prstGeom>
          <a:noFill/>
          <a:extLst>
            <a:ext uri="{909E8E84-426E-40DD-AFC4-6F175D3DCCD1}">
              <a14:hiddenFill xmlns:a14="http://schemas.microsoft.com/office/drawing/2010/main">
                <a:solidFill>
                  <a:srgbClr val="FFFFFF"/>
                </a:solidFill>
              </a14:hiddenFill>
            </a:ext>
          </a:extLst>
        </p:spPr>
      </p:pic>
      <p:sp>
        <p:nvSpPr>
          <p:cNvPr id="2" name="任意多边形: 形状 1">
            <a:extLst>
              <a:ext uri="{FF2B5EF4-FFF2-40B4-BE49-F238E27FC236}">
                <a16:creationId xmlns:a16="http://schemas.microsoft.com/office/drawing/2014/main" id="{9ACA5A0D-FDF6-A536-A9AC-A1363C269388}"/>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形状 3">
            <a:extLst>
              <a:ext uri="{FF2B5EF4-FFF2-40B4-BE49-F238E27FC236}">
                <a16:creationId xmlns:a16="http://schemas.microsoft.com/office/drawing/2014/main" id="{1F2F5AC4-5BCD-49E2-18D7-E9FB934F0F90}"/>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标题 4">
            <a:extLst>
              <a:ext uri="{FF2B5EF4-FFF2-40B4-BE49-F238E27FC236}">
                <a16:creationId xmlns:a16="http://schemas.microsoft.com/office/drawing/2014/main" id="{992153B3-0B98-4C99-D2BA-66A9E84AFFF7}"/>
              </a:ext>
            </a:extLst>
          </p:cNvPr>
          <p:cNvSpPr>
            <a:spLocks noGrp="1"/>
          </p:cNvSpPr>
          <p:nvPr>
            <p:ph type="title"/>
          </p:nvPr>
        </p:nvSpPr>
        <p:spPr/>
        <p:txBody>
          <a:bodyPr/>
          <a:lstStyle/>
          <a:p>
            <a:r>
              <a:rPr lang="zh-CN" altLang="en-US" dirty="0"/>
              <a:t>数据库设计</a:t>
            </a:r>
          </a:p>
        </p:txBody>
      </p:sp>
    </p:spTree>
    <p:extLst>
      <p:ext uri="{BB962C8B-B14F-4D97-AF65-F5344CB8AC3E}">
        <p14:creationId xmlns:p14="http://schemas.microsoft.com/office/powerpoint/2010/main" val="30560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82"/>
                                        </p:tgtEl>
                                        <p:attrNameLst>
                                          <p:attrName>style.visibility</p:attrName>
                                        </p:attrNameLst>
                                      </p:cBhvr>
                                      <p:to>
                                        <p:strVal val="visible"/>
                                      </p:to>
                                    </p:set>
                                    <p:animEffect transition="in" filter="fade">
                                      <p:cBhvr>
                                        <p:cTn id="7" dur="1000"/>
                                        <p:tgtEl>
                                          <p:spTgt spid="3082"/>
                                        </p:tgtEl>
                                      </p:cBhvr>
                                    </p:animEffect>
                                    <p:anim calcmode="lin" valueType="num">
                                      <p:cBhvr>
                                        <p:cTn id="8" dur="1000" fill="hold"/>
                                        <p:tgtEl>
                                          <p:spTgt spid="3082"/>
                                        </p:tgtEl>
                                        <p:attrNameLst>
                                          <p:attrName>ppt_x</p:attrName>
                                        </p:attrNameLst>
                                      </p:cBhvr>
                                      <p:tavLst>
                                        <p:tav tm="0">
                                          <p:val>
                                            <p:strVal val="#ppt_x"/>
                                          </p:val>
                                        </p:tav>
                                        <p:tav tm="100000">
                                          <p:val>
                                            <p:strVal val="#ppt_x"/>
                                          </p:val>
                                        </p:tav>
                                      </p:tavLst>
                                    </p:anim>
                                    <p:anim calcmode="lin" valueType="num">
                                      <p:cBhvr>
                                        <p:cTn id="9" dur="1000" fill="hold"/>
                                        <p:tgtEl>
                                          <p:spTgt spid="3082"/>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B2453B4C-D5C8-FAF0-89D9-54CE938D8C1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390" r="7390"/>
          <a:stretch>
            <a:fillRect/>
          </a:stretch>
        </p:blipFill>
        <p:spPr>
          <a:xfrm>
            <a:off x="2378306" y="1261013"/>
            <a:ext cx="2454086" cy="4335976"/>
          </a:xfrm>
        </p:spPr>
      </p:pic>
      <p:sp>
        <p:nvSpPr>
          <p:cNvPr id="3" name="标题 2">
            <a:extLst>
              <a:ext uri="{FF2B5EF4-FFF2-40B4-BE49-F238E27FC236}">
                <a16:creationId xmlns:a16="http://schemas.microsoft.com/office/drawing/2014/main" id="{93C65991-136C-A041-5776-067118E2B393}"/>
              </a:ext>
            </a:extLst>
          </p:cNvPr>
          <p:cNvSpPr>
            <a:spLocks noGrp="1"/>
          </p:cNvSpPr>
          <p:nvPr>
            <p:ph type="title"/>
          </p:nvPr>
        </p:nvSpPr>
        <p:spPr>
          <a:xfrm>
            <a:off x="6104678" y="1890540"/>
            <a:ext cx="5173145" cy="729890"/>
          </a:xfrm>
        </p:spPr>
        <p:txBody>
          <a:bodyPr/>
          <a:lstStyle/>
          <a:p>
            <a:r>
              <a:rPr lang="zh-CN" altLang="en-US" dirty="0"/>
              <a:t>模式的使用</a:t>
            </a:r>
          </a:p>
        </p:txBody>
      </p:sp>
      <p:sp>
        <p:nvSpPr>
          <p:cNvPr id="4" name="文本占位符 3">
            <a:extLst>
              <a:ext uri="{FF2B5EF4-FFF2-40B4-BE49-F238E27FC236}">
                <a16:creationId xmlns:a16="http://schemas.microsoft.com/office/drawing/2014/main" id="{7444F9C8-89CF-1591-B558-F215F23A5621}"/>
              </a:ext>
            </a:extLst>
          </p:cNvPr>
          <p:cNvSpPr>
            <a:spLocks noGrp="1"/>
          </p:cNvSpPr>
          <p:nvPr>
            <p:ph type="body" sz="quarter" idx="12"/>
          </p:nvPr>
        </p:nvSpPr>
        <p:spPr>
          <a:xfrm>
            <a:off x="6104678" y="3469607"/>
            <a:ext cx="5173145" cy="1619250"/>
          </a:xfrm>
        </p:spPr>
        <p:txBody>
          <a:bodyPr/>
          <a:lstStyle/>
          <a:p>
            <a:r>
              <a:rPr lang="zh-CN" altLang="en-US" dirty="0"/>
              <a:t>该项目为</a:t>
            </a:r>
            <a:r>
              <a:rPr lang="en-US" altLang="zh-CN" dirty="0"/>
              <a:t>JAVA</a:t>
            </a:r>
            <a:r>
              <a:rPr lang="zh-CN" altLang="en-US" dirty="0"/>
              <a:t>设计模式项目期末作业，在架构上借鉴了</a:t>
            </a:r>
            <a:r>
              <a:rPr lang="en-US" altLang="zh-CN" dirty="0"/>
              <a:t>Spring</a:t>
            </a:r>
            <a:r>
              <a:rPr lang="zh-CN" altLang="en-US" dirty="0"/>
              <a:t>的三层架构设计，融入了单例、备忘录、策略、观察者、外观、责任链共</a:t>
            </a:r>
            <a:r>
              <a:rPr lang="en-US" altLang="zh-CN" dirty="0"/>
              <a:t>6</a:t>
            </a:r>
            <a:r>
              <a:rPr lang="zh-CN" altLang="en-US" dirty="0"/>
              <a:t>种模式，使得项目的可拓展性和可维护性得到了极大的提高。</a:t>
            </a:r>
          </a:p>
        </p:txBody>
      </p:sp>
      <p:sp>
        <p:nvSpPr>
          <p:cNvPr id="5" name="文本占位符 4">
            <a:extLst>
              <a:ext uri="{FF2B5EF4-FFF2-40B4-BE49-F238E27FC236}">
                <a16:creationId xmlns:a16="http://schemas.microsoft.com/office/drawing/2014/main" id="{68FCD4C6-E938-E352-4EB6-B398DA0B0C96}"/>
              </a:ext>
            </a:extLst>
          </p:cNvPr>
          <p:cNvSpPr>
            <a:spLocks noGrp="1"/>
          </p:cNvSpPr>
          <p:nvPr>
            <p:ph type="body" sz="quarter" idx="13"/>
          </p:nvPr>
        </p:nvSpPr>
        <p:spPr>
          <a:xfrm>
            <a:off x="6104678" y="3030926"/>
            <a:ext cx="5173145" cy="438681"/>
          </a:xfrm>
        </p:spPr>
        <p:txBody>
          <a:bodyPr/>
          <a:lstStyle/>
          <a:p>
            <a:r>
              <a:rPr lang="en-US" altLang="zh-CN" b="0" i="0" dirty="0">
                <a:solidFill>
                  <a:srgbClr val="000000"/>
                </a:solidFill>
                <a:effectLst/>
                <a:latin typeface="Roboto" panose="02000000000000000000" pitchFamily="2" charset="0"/>
              </a:rPr>
              <a:t>USE OF JAVA DESIGN PATTERNS </a:t>
            </a:r>
            <a:endParaRPr lang="zh-CN" altLang="en-US" dirty="0"/>
          </a:p>
        </p:txBody>
      </p:sp>
    </p:spTree>
    <p:extLst>
      <p:ext uri="{BB962C8B-B14F-4D97-AF65-F5344CB8AC3E}">
        <p14:creationId xmlns:p14="http://schemas.microsoft.com/office/powerpoint/2010/main" val="34504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161086E2-4DCB-1FC5-47AC-29989AC02451}"/>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a:extLst>
              <a:ext uri="{FF2B5EF4-FFF2-40B4-BE49-F238E27FC236}">
                <a16:creationId xmlns:a16="http://schemas.microsoft.com/office/drawing/2014/main" id="{1B135330-0779-F7C9-E53B-D38B73E8C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87" y="2010427"/>
            <a:ext cx="10440626" cy="3890742"/>
          </a:xfrm>
          <a:prstGeom prst="rect">
            <a:avLst/>
          </a:prstGeom>
        </p:spPr>
      </p:pic>
      <p:sp>
        <p:nvSpPr>
          <p:cNvPr id="7" name="标题 6">
            <a:extLst>
              <a:ext uri="{FF2B5EF4-FFF2-40B4-BE49-F238E27FC236}">
                <a16:creationId xmlns:a16="http://schemas.microsoft.com/office/drawing/2014/main" id="{A73DAAB4-C926-F82B-69C8-E8D5341C7EB8}"/>
              </a:ext>
            </a:extLst>
          </p:cNvPr>
          <p:cNvSpPr>
            <a:spLocks noGrp="1"/>
          </p:cNvSpPr>
          <p:nvPr>
            <p:ph type="title"/>
          </p:nvPr>
        </p:nvSpPr>
        <p:spPr>
          <a:xfrm>
            <a:off x="660400" y="302280"/>
            <a:ext cx="10858500" cy="707886"/>
          </a:xfrm>
        </p:spPr>
        <p:txBody>
          <a:bodyPr/>
          <a:lstStyle/>
          <a:p>
            <a:r>
              <a:rPr lang="zh-CN" altLang="en-US" sz="4000" dirty="0"/>
              <a:t>通过</a:t>
            </a:r>
            <a:r>
              <a:rPr lang="zh-CN" altLang="en-US" sz="4000" dirty="0">
                <a:solidFill>
                  <a:schemeClr val="accent1">
                    <a:lumMod val="75000"/>
                  </a:schemeClr>
                </a:solidFill>
              </a:rPr>
              <a:t>策略模式</a:t>
            </a:r>
            <a:r>
              <a:rPr lang="zh-CN" altLang="en-US" sz="4000" dirty="0"/>
              <a:t>对数据库操作进行封装</a:t>
            </a:r>
            <a:endParaRPr lang="zh-CN" altLang="en-US" dirty="0"/>
          </a:p>
        </p:txBody>
      </p:sp>
      <p:sp>
        <p:nvSpPr>
          <p:cNvPr id="8" name="任意多边形: 形状 7">
            <a:extLst>
              <a:ext uri="{FF2B5EF4-FFF2-40B4-BE49-F238E27FC236}">
                <a16:creationId xmlns:a16="http://schemas.microsoft.com/office/drawing/2014/main" id="{27B8CF42-3A24-83AC-6AE6-390F4B3793F1}"/>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028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F9D139B-36EC-EED8-EFDB-7FF57351A277}"/>
              </a:ext>
            </a:extLst>
          </p:cNvPr>
          <p:cNvSpPr txBox="1"/>
          <p:nvPr/>
        </p:nvSpPr>
        <p:spPr>
          <a:xfrm>
            <a:off x="1301960" y="2234527"/>
            <a:ext cx="45719" cy="369332"/>
          </a:xfrm>
          <a:prstGeom prst="rect">
            <a:avLst/>
          </a:prstGeom>
          <a:noFill/>
        </p:spPr>
        <p:txBody>
          <a:bodyPr wrap="square" rtlCol="0">
            <a:spAutoFit/>
          </a:bodyPr>
          <a:lstStyle/>
          <a:p>
            <a:endParaRPr lang="zh-CN" altLang="en-US" dirty="0"/>
          </a:p>
        </p:txBody>
      </p:sp>
      <p:sp>
        <p:nvSpPr>
          <p:cNvPr id="4" name="矩形 3">
            <a:extLst>
              <a:ext uri="{FF2B5EF4-FFF2-40B4-BE49-F238E27FC236}">
                <a16:creationId xmlns:a16="http://schemas.microsoft.com/office/drawing/2014/main" id="{BAF0D376-E9A2-668B-0AEA-02BE26B8E6E7}"/>
              </a:ext>
            </a:extLst>
          </p:cNvPr>
          <p:cNvSpPr/>
          <p:nvPr/>
        </p:nvSpPr>
        <p:spPr>
          <a:xfrm>
            <a:off x="658813" y="1125538"/>
            <a:ext cx="5437187" cy="539591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6" name="矩形 5">
            <a:extLst>
              <a:ext uri="{FF2B5EF4-FFF2-40B4-BE49-F238E27FC236}">
                <a16:creationId xmlns:a16="http://schemas.microsoft.com/office/drawing/2014/main" id="{90D85AA0-8980-6806-9A06-0E2964C0D893}"/>
              </a:ext>
            </a:extLst>
          </p:cNvPr>
          <p:cNvSpPr/>
          <p:nvPr/>
        </p:nvSpPr>
        <p:spPr>
          <a:xfrm>
            <a:off x="6096001" y="1125538"/>
            <a:ext cx="5440872" cy="53959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8" name="文本框 7">
            <a:extLst>
              <a:ext uri="{FF2B5EF4-FFF2-40B4-BE49-F238E27FC236}">
                <a16:creationId xmlns:a16="http://schemas.microsoft.com/office/drawing/2014/main" id="{330F351C-72AE-FAAF-B080-0455E693F10B}"/>
              </a:ext>
            </a:extLst>
          </p:cNvPr>
          <p:cNvSpPr txBox="1"/>
          <p:nvPr/>
        </p:nvSpPr>
        <p:spPr>
          <a:xfrm>
            <a:off x="2522043" y="6074826"/>
            <a:ext cx="1736373" cy="369332"/>
          </a:xfrm>
          <a:prstGeom prst="rect">
            <a:avLst/>
          </a:prstGeom>
          <a:noFill/>
        </p:spPr>
        <p:txBody>
          <a:bodyPr wrap="none" rtlCol="0">
            <a:spAutoFit/>
          </a:bodyPr>
          <a:lstStyle/>
          <a:p>
            <a:r>
              <a:rPr lang="zh-CN" altLang="en-US" b="1" dirty="0">
                <a:solidFill>
                  <a:schemeClr val="bg1"/>
                </a:solidFill>
                <a:latin typeface="+mj-ea"/>
                <a:ea typeface="+mj-ea"/>
              </a:rPr>
              <a:t>传统</a:t>
            </a:r>
            <a:r>
              <a:rPr lang="en-US" altLang="zh-CN" b="1" dirty="0">
                <a:solidFill>
                  <a:schemeClr val="bg1"/>
                </a:solidFill>
                <a:latin typeface="+mj-ea"/>
                <a:ea typeface="+mj-ea"/>
              </a:rPr>
              <a:t>JBDC</a:t>
            </a:r>
            <a:r>
              <a:rPr lang="zh-CN" altLang="en-US" b="1" dirty="0">
                <a:solidFill>
                  <a:schemeClr val="bg1"/>
                </a:solidFill>
                <a:latin typeface="+mj-ea"/>
                <a:ea typeface="+mj-ea"/>
              </a:rPr>
              <a:t>代码</a:t>
            </a:r>
          </a:p>
        </p:txBody>
      </p:sp>
      <p:sp>
        <p:nvSpPr>
          <p:cNvPr id="9" name="文本框 8">
            <a:extLst>
              <a:ext uri="{FF2B5EF4-FFF2-40B4-BE49-F238E27FC236}">
                <a16:creationId xmlns:a16="http://schemas.microsoft.com/office/drawing/2014/main" id="{8F8B7516-93D7-66E5-C699-DDDF896D7451}"/>
              </a:ext>
            </a:extLst>
          </p:cNvPr>
          <p:cNvSpPr txBox="1"/>
          <p:nvPr/>
        </p:nvSpPr>
        <p:spPr>
          <a:xfrm>
            <a:off x="8031607" y="6074826"/>
            <a:ext cx="1569660" cy="369332"/>
          </a:xfrm>
          <a:prstGeom prst="rect">
            <a:avLst/>
          </a:prstGeom>
          <a:noFill/>
        </p:spPr>
        <p:txBody>
          <a:bodyPr wrap="none" rtlCol="0">
            <a:spAutoFit/>
          </a:bodyPr>
          <a:lstStyle/>
          <a:p>
            <a:r>
              <a:rPr lang="zh-CN" altLang="en-US" b="1" dirty="0">
                <a:solidFill>
                  <a:schemeClr val="bg1"/>
                </a:solidFill>
                <a:latin typeface="+mj-ea"/>
                <a:ea typeface="+mj-ea"/>
              </a:rPr>
              <a:t>改造后的代码</a:t>
            </a:r>
          </a:p>
        </p:txBody>
      </p:sp>
      <p:sp>
        <p:nvSpPr>
          <p:cNvPr id="10" name="任意多边形: 形状 9">
            <a:extLst>
              <a:ext uri="{FF2B5EF4-FFF2-40B4-BE49-F238E27FC236}">
                <a16:creationId xmlns:a16="http://schemas.microsoft.com/office/drawing/2014/main" id="{6A880E60-DE01-2CF6-D2D5-09AADACF2D30}"/>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标题 11">
            <a:extLst>
              <a:ext uri="{FF2B5EF4-FFF2-40B4-BE49-F238E27FC236}">
                <a16:creationId xmlns:a16="http://schemas.microsoft.com/office/drawing/2014/main" id="{2132EE2C-8E1F-EB79-F181-C43408CD867A}"/>
              </a:ext>
            </a:extLst>
          </p:cNvPr>
          <p:cNvSpPr>
            <a:spLocks noGrp="1"/>
          </p:cNvSpPr>
          <p:nvPr>
            <p:ph type="title"/>
          </p:nvPr>
        </p:nvSpPr>
        <p:spPr>
          <a:xfrm>
            <a:off x="660400" y="302280"/>
            <a:ext cx="10858500" cy="707886"/>
          </a:xfrm>
        </p:spPr>
        <p:txBody>
          <a:bodyPr/>
          <a:lstStyle/>
          <a:p>
            <a:r>
              <a:rPr lang="zh-CN" altLang="en-US" sz="4000" dirty="0"/>
              <a:t>通过</a:t>
            </a:r>
            <a:r>
              <a:rPr lang="zh-CN" altLang="en-US" sz="4000" dirty="0">
                <a:solidFill>
                  <a:schemeClr val="accent1">
                    <a:lumMod val="75000"/>
                  </a:schemeClr>
                </a:solidFill>
              </a:rPr>
              <a:t>策略模式</a:t>
            </a:r>
            <a:r>
              <a:rPr lang="zh-CN" altLang="en-US" sz="4000" dirty="0"/>
              <a:t>对数据库操作进行封装</a:t>
            </a:r>
            <a:endParaRPr lang="zh-CN" altLang="en-US" dirty="0"/>
          </a:p>
        </p:txBody>
      </p:sp>
    </p:spTree>
    <p:controls>
      <mc:AlternateContent xmlns:mc="http://schemas.openxmlformats.org/markup-compatibility/2006">
        <mc:Choice xmlns:v="urn:schemas-microsoft-com:vml" Requires="v">
          <p:control name="TextBox1" r:id="rId1" imgW="5076720" imgH="4700520"/>
        </mc:Choice>
        <mc:Fallback>
          <p:control name="TextBox1" r:id="rId1" imgW="5076720" imgH="4700520">
            <p:pic>
              <p:nvPicPr>
                <p:cNvPr id="5" name="TextBox1">
                  <a:extLst>
                    <a:ext uri="{FF2B5EF4-FFF2-40B4-BE49-F238E27FC236}">
                      <a16:creationId xmlns:a16="http://schemas.microsoft.com/office/drawing/2014/main" id="{A969EEFF-D631-0144-12F9-9FF22C8380EF}"/>
                    </a:ext>
                  </a:extLst>
                </p:cNvPr>
                <p:cNvPicPr>
                  <a:picLocks/>
                </p:cNvPicPr>
                <p:nvPr/>
              </p:nvPicPr>
              <p:blipFill>
                <a:blip r:embed="rId4"/>
                <a:stretch>
                  <a:fillRect/>
                </a:stretch>
              </p:blipFill>
              <p:spPr>
                <a:xfrm>
                  <a:off x="840297" y="1277981"/>
                  <a:ext cx="5074218" cy="4698915"/>
                </a:xfrm>
                <a:prstGeom prst="rect">
                  <a:avLst/>
                </a:prstGeom>
              </p:spPr>
            </p:pic>
          </p:control>
        </mc:Fallback>
      </mc:AlternateContent>
      <mc:AlternateContent xmlns:mc="http://schemas.openxmlformats.org/markup-compatibility/2006">
        <mc:Choice xmlns:v="urn:schemas-microsoft-com:vml" Requires="v">
          <p:control name="TextBox2" r:id="rId2" imgW="5076720" imgH="4700520"/>
        </mc:Choice>
        <mc:Fallback>
          <p:control name="TextBox2" r:id="rId2" imgW="5076720" imgH="4700520">
            <p:pic>
              <p:nvPicPr>
                <p:cNvPr id="7" name="TextBox2">
                  <a:extLst>
                    <a:ext uri="{FF2B5EF4-FFF2-40B4-BE49-F238E27FC236}">
                      <a16:creationId xmlns:a16="http://schemas.microsoft.com/office/drawing/2014/main" id="{16754CDD-5EE5-EC6E-DE1D-AD07BFD344A3}"/>
                    </a:ext>
                  </a:extLst>
                </p:cNvPr>
                <p:cNvPicPr>
                  <a:picLocks/>
                </p:cNvPicPr>
                <p:nvPr/>
              </p:nvPicPr>
              <p:blipFill>
                <a:blip r:embed="rId5"/>
                <a:stretch>
                  <a:fillRect/>
                </a:stretch>
              </p:blipFill>
              <p:spPr>
                <a:xfrm>
                  <a:off x="6279328" y="1277981"/>
                  <a:ext cx="5074218" cy="4698915"/>
                </a:xfrm>
                <a:prstGeom prst="rect">
                  <a:avLst/>
                </a:prstGeom>
              </p:spPr>
            </p:pic>
          </p:control>
        </mc:Fallback>
      </mc:AlternateContent>
    </p:controls>
    <p:extLst>
      <p:ext uri="{BB962C8B-B14F-4D97-AF65-F5344CB8AC3E}">
        <p14:creationId xmlns:p14="http://schemas.microsoft.com/office/powerpoint/2010/main" val="35519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A2DCE-5D79-89F6-9400-CA47AC0EFD50}"/>
            </a:ext>
          </a:extLst>
        </p:cNvPr>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B6B90C8F-2221-D029-BFF0-4C329AE35534}"/>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6" name="图片 15">
            <a:extLst>
              <a:ext uri="{FF2B5EF4-FFF2-40B4-BE49-F238E27FC236}">
                <a16:creationId xmlns:a16="http://schemas.microsoft.com/office/drawing/2014/main" id="{50EAF1D7-C89B-4F06-3473-9E606A89A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040" y="1400630"/>
            <a:ext cx="10457922" cy="3539378"/>
          </a:xfrm>
          <a:prstGeom prst="rect">
            <a:avLst/>
          </a:prstGeom>
        </p:spPr>
      </p:pic>
      <p:sp>
        <p:nvSpPr>
          <p:cNvPr id="17" name="矩形 16">
            <a:extLst>
              <a:ext uri="{FF2B5EF4-FFF2-40B4-BE49-F238E27FC236}">
                <a16:creationId xmlns:a16="http://schemas.microsoft.com/office/drawing/2014/main" id="{FCAA4334-DBC5-3471-DF2F-73E6F6880C17}"/>
              </a:ext>
            </a:extLst>
          </p:cNvPr>
          <p:cNvSpPr/>
          <p:nvPr/>
        </p:nvSpPr>
        <p:spPr>
          <a:xfrm>
            <a:off x="658812" y="4448629"/>
            <a:ext cx="10874375" cy="1941446"/>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D65AF274-E162-D575-F3AE-A420787D793A}"/>
              </a:ext>
            </a:extLst>
          </p:cNvPr>
          <p:cNvPicPr>
            <a:picLocks noChangeAspect="1"/>
          </p:cNvPicPr>
          <p:nvPr/>
        </p:nvPicPr>
        <p:blipFill>
          <a:blip r:embed="rId3"/>
          <a:stretch>
            <a:fillRect/>
          </a:stretch>
        </p:blipFill>
        <p:spPr>
          <a:xfrm>
            <a:off x="961557" y="3994134"/>
            <a:ext cx="3810028" cy="2243154"/>
          </a:xfrm>
          <a:prstGeom prst="rect">
            <a:avLst/>
          </a:prstGeom>
          <a:effectLst>
            <a:outerShdw blurRad="254000" sx="102000" sy="102000" algn="ctr" rotWithShape="0">
              <a:prstClr val="black">
                <a:alpha val="20000"/>
              </a:prstClr>
            </a:outerShdw>
          </a:effectLst>
        </p:spPr>
      </p:pic>
      <p:sp>
        <p:nvSpPr>
          <p:cNvPr id="20" name="文本框 19">
            <a:extLst>
              <a:ext uri="{FF2B5EF4-FFF2-40B4-BE49-F238E27FC236}">
                <a16:creationId xmlns:a16="http://schemas.microsoft.com/office/drawing/2014/main" id="{4298AE73-2F14-2DE4-A681-C4D1BD9B4CD6}"/>
              </a:ext>
            </a:extLst>
          </p:cNvPr>
          <p:cNvSpPr txBox="1"/>
          <p:nvPr/>
        </p:nvSpPr>
        <p:spPr>
          <a:xfrm>
            <a:off x="4965297" y="4556263"/>
            <a:ext cx="6374178" cy="1726178"/>
          </a:xfrm>
          <a:prstGeom prst="rect">
            <a:avLst/>
          </a:prstGeom>
          <a:noFill/>
        </p:spPr>
        <p:txBody>
          <a:bodyPr wrap="square" rtlCol="0">
            <a:spAutoFit/>
          </a:bodyPr>
          <a:lstStyle/>
          <a:p>
            <a:pPr algn="just">
              <a:lnSpc>
                <a:spcPct val="120000"/>
              </a:lnSpc>
            </a:pPr>
            <a:r>
              <a:rPr lang="zh-CN" altLang="en-US" dirty="0">
                <a:solidFill>
                  <a:schemeClr val="bg1"/>
                </a:solidFill>
                <a:latin typeface="+mj-ea"/>
                <a:ea typeface="+mj-ea"/>
              </a:rPr>
              <a:t>      若勾选了自动登录或记住密码，当用户成功登录后，数据库返回用户信息，系统将创建一个</a:t>
            </a:r>
            <a:r>
              <a:rPr lang="en-US" altLang="zh-CN" dirty="0" err="1">
                <a:solidFill>
                  <a:schemeClr val="bg1"/>
                </a:solidFill>
                <a:latin typeface="+mj-ea"/>
                <a:ea typeface="+mj-ea"/>
              </a:rPr>
              <a:t>UserToken</a:t>
            </a:r>
            <a:r>
              <a:rPr lang="en-US" altLang="zh-CN" dirty="0">
                <a:solidFill>
                  <a:schemeClr val="bg1"/>
                </a:solidFill>
                <a:latin typeface="+mj-ea"/>
                <a:ea typeface="+mj-ea"/>
              </a:rPr>
              <a:t>,</a:t>
            </a:r>
            <a:r>
              <a:rPr lang="zh-CN" altLang="en-US" dirty="0">
                <a:solidFill>
                  <a:schemeClr val="bg1"/>
                </a:solidFill>
                <a:latin typeface="+mj-ea"/>
                <a:ea typeface="+mj-ea"/>
              </a:rPr>
              <a:t>通过</a:t>
            </a:r>
            <a:r>
              <a:rPr lang="en-US" altLang="zh-CN" dirty="0" err="1">
                <a:solidFill>
                  <a:schemeClr val="bg1"/>
                </a:solidFill>
                <a:latin typeface="+mj-ea"/>
                <a:ea typeface="+mj-ea"/>
              </a:rPr>
              <a:t>UserManager</a:t>
            </a:r>
            <a:r>
              <a:rPr lang="zh-CN" altLang="en-US" dirty="0">
                <a:solidFill>
                  <a:schemeClr val="bg1"/>
                </a:solidFill>
                <a:latin typeface="+mj-ea"/>
                <a:ea typeface="+mj-ea"/>
              </a:rPr>
              <a:t>将其保存至当前目录下的</a:t>
            </a:r>
            <a:r>
              <a:rPr lang="en-US" altLang="zh-CN" dirty="0" err="1">
                <a:solidFill>
                  <a:schemeClr val="bg1"/>
                </a:solidFill>
                <a:latin typeface="+mj-ea"/>
                <a:ea typeface="+mj-ea"/>
              </a:rPr>
              <a:t>user.config</a:t>
            </a:r>
            <a:r>
              <a:rPr lang="zh-CN" altLang="en-US" dirty="0">
                <a:solidFill>
                  <a:schemeClr val="bg1"/>
                </a:solidFill>
                <a:latin typeface="+mj-ea"/>
                <a:ea typeface="+mj-ea"/>
              </a:rPr>
              <a:t>文件中。当用户下一次登录时，系统将自动读取该文件，并将其加载到系统中，实现记住密码或自动登录功能。</a:t>
            </a:r>
          </a:p>
        </p:txBody>
      </p:sp>
      <p:sp>
        <p:nvSpPr>
          <p:cNvPr id="21" name="标题 20">
            <a:extLst>
              <a:ext uri="{FF2B5EF4-FFF2-40B4-BE49-F238E27FC236}">
                <a16:creationId xmlns:a16="http://schemas.microsoft.com/office/drawing/2014/main" id="{B3E7A192-0C29-76E2-6EB3-DB317749D0DF}"/>
              </a:ext>
            </a:extLst>
          </p:cNvPr>
          <p:cNvSpPr>
            <a:spLocks noGrp="1"/>
          </p:cNvSpPr>
          <p:nvPr>
            <p:ph type="title"/>
          </p:nvPr>
        </p:nvSpPr>
        <p:spPr>
          <a:xfrm>
            <a:off x="660400" y="302280"/>
            <a:ext cx="10858500" cy="707886"/>
          </a:xfrm>
        </p:spPr>
        <p:txBody>
          <a:bodyPr/>
          <a:lstStyle/>
          <a:p>
            <a:r>
              <a:rPr lang="zh-CN" altLang="en-US" sz="4000" dirty="0"/>
              <a:t>通过</a:t>
            </a:r>
            <a:r>
              <a:rPr lang="zh-CN" altLang="en-US" sz="4000" dirty="0">
                <a:solidFill>
                  <a:schemeClr val="accent1">
                    <a:lumMod val="75000"/>
                  </a:schemeClr>
                </a:solidFill>
              </a:rPr>
              <a:t>备忘录模式</a:t>
            </a:r>
            <a:r>
              <a:rPr lang="zh-CN" altLang="en-US" sz="4000" dirty="0"/>
              <a:t>实现记住密码和自动登录功能</a:t>
            </a:r>
            <a:endParaRPr lang="zh-CN" altLang="en-US" dirty="0"/>
          </a:p>
        </p:txBody>
      </p:sp>
    </p:spTree>
    <p:extLst>
      <p:ext uri="{BB962C8B-B14F-4D97-AF65-F5344CB8AC3E}">
        <p14:creationId xmlns:p14="http://schemas.microsoft.com/office/powerpoint/2010/main" val="4171688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EDF83-83CA-EA0D-637B-5E12465766CA}"/>
            </a:ext>
          </a:extLst>
        </p:cNvPr>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04D7ADDF-84CF-40FC-DEE2-22FEC07BF46F}"/>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标题 20">
            <a:extLst>
              <a:ext uri="{FF2B5EF4-FFF2-40B4-BE49-F238E27FC236}">
                <a16:creationId xmlns:a16="http://schemas.microsoft.com/office/drawing/2014/main" id="{2E077778-EC5A-681E-E67F-21C5394372B4}"/>
              </a:ext>
            </a:extLst>
          </p:cNvPr>
          <p:cNvSpPr>
            <a:spLocks noGrp="1"/>
          </p:cNvSpPr>
          <p:nvPr>
            <p:ph type="title"/>
          </p:nvPr>
        </p:nvSpPr>
        <p:spPr>
          <a:xfrm>
            <a:off x="660400" y="302280"/>
            <a:ext cx="10858500" cy="707886"/>
          </a:xfrm>
        </p:spPr>
        <p:txBody>
          <a:bodyPr/>
          <a:lstStyle/>
          <a:p>
            <a:r>
              <a:rPr lang="zh-CN" altLang="en-US" sz="4000" dirty="0"/>
              <a:t>通过</a:t>
            </a:r>
            <a:r>
              <a:rPr lang="zh-CN" altLang="en-US" sz="4000" dirty="0">
                <a:solidFill>
                  <a:schemeClr val="accent1">
                    <a:lumMod val="75000"/>
                  </a:schemeClr>
                </a:solidFill>
              </a:rPr>
              <a:t>备忘录模式</a:t>
            </a:r>
            <a:r>
              <a:rPr lang="zh-CN" altLang="en-US" sz="4000" dirty="0"/>
              <a:t>实现</a:t>
            </a:r>
            <a:r>
              <a:rPr lang="zh-CN" altLang="en-US" dirty="0"/>
              <a:t>主题切换功能</a:t>
            </a:r>
          </a:p>
        </p:txBody>
      </p:sp>
      <p:pic>
        <p:nvPicPr>
          <p:cNvPr id="7" name="图片 6">
            <a:extLst>
              <a:ext uri="{FF2B5EF4-FFF2-40B4-BE49-F238E27FC236}">
                <a16:creationId xmlns:a16="http://schemas.microsoft.com/office/drawing/2014/main" id="{A0160415-A4CA-0DCB-6503-F264FE8F5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471" y="1192760"/>
            <a:ext cx="8808358" cy="5044528"/>
          </a:xfrm>
          <a:prstGeom prst="rect">
            <a:avLst/>
          </a:prstGeom>
        </p:spPr>
      </p:pic>
      <p:sp>
        <p:nvSpPr>
          <p:cNvPr id="8" name="任意多边形: 形状 7">
            <a:extLst>
              <a:ext uri="{FF2B5EF4-FFF2-40B4-BE49-F238E27FC236}">
                <a16:creationId xmlns:a16="http://schemas.microsoft.com/office/drawing/2014/main" id="{D24283D3-1843-1F59-6B1E-C317B931EA24}"/>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683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PLUS 主题">
  <a:themeElements>
    <a:clrScheme name="青">
      <a:dk1>
        <a:sysClr val="windowText" lastClr="000000"/>
      </a:dk1>
      <a:lt1>
        <a:sysClr val="window" lastClr="FFFFFF"/>
      </a:lt1>
      <a:dk2>
        <a:srgbClr val="44546A"/>
      </a:dk2>
      <a:lt2>
        <a:srgbClr val="E7E6E6"/>
      </a:lt2>
      <a:accent1>
        <a:srgbClr val="2CC99E"/>
      </a:accent1>
      <a:accent2>
        <a:srgbClr val="353C44"/>
      </a:accent2>
      <a:accent3>
        <a:srgbClr val="EBECEE"/>
      </a:accent3>
      <a:accent4>
        <a:srgbClr val="E4BA53"/>
      </a:accent4>
      <a:accent5>
        <a:srgbClr val="14A900"/>
      </a:accent5>
      <a:accent6>
        <a:srgbClr val="70AD47"/>
      </a:accent6>
      <a:hlink>
        <a:srgbClr val="14A900"/>
      </a:hlink>
      <a:folHlink>
        <a:srgbClr val="EBECEE"/>
      </a:folHlink>
    </a:clrScheme>
    <a:fontScheme name="Office Plus">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0b223f8-5841-42fb-baf5-d5b50bb4a0ca.source-default.zh-Hans" id="{73F4A820-C007-4446-89D8-D266B76AAA83}" vid="{3758F66E-F0EB-214E-B796-69CC723FEF2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iSlide 官方模板</Template>
  <TotalTime>2956</TotalTime>
  <Words>540</Words>
  <Application>Microsoft Office PowerPoint</Application>
  <PresentationFormat>宽屏</PresentationFormat>
  <Paragraphs>53</Paragraphs>
  <Slides>20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OPPOSans R</vt:lpstr>
      <vt:lpstr>等线</vt:lpstr>
      <vt:lpstr>微软雅黑</vt:lpstr>
      <vt:lpstr>Arial</vt:lpstr>
      <vt:lpstr>Roboto</vt:lpstr>
      <vt:lpstr>OfficePLUS 主题</vt:lpstr>
      <vt:lpstr>LinkUp通讯录</vt:lpstr>
      <vt:lpstr>项目简介</vt:lpstr>
      <vt:lpstr>项目架构</vt:lpstr>
      <vt:lpstr>数据库设计</vt:lpstr>
      <vt:lpstr>模式的使用</vt:lpstr>
      <vt:lpstr>通过策略模式对数据库操作进行封装</vt:lpstr>
      <vt:lpstr>通过策略模式对数据库操作进行封装</vt:lpstr>
      <vt:lpstr>通过备忘录模式实现记住密码和自动登录功能</vt:lpstr>
      <vt:lpstr>通过备忘录模式实现主题切换功能</vt:lpstr>
      <vt:lpstr>通过单例模式实现对用户信息的存储</vt:lpstr>
      <vt:lpstr>通过外观模式实现导入导出功能</vt:lpstr>
      <vt:lpstr>通过外观模式实现导入导出功能</vt:lpstr>
      <vt:lpstr>通过责任链模式实现分组删除功能</vt:lpstr>
      <vt:lpstr>通过责任链模式实现分组删除功能</vt:lpstr>
      <vt:lpstr>通过观察者模式实现响应式组件</vt:lpstr>
      <vt:lpstr>通过观察者模式实现响应式组件</vt:lpstr>
      <vt:lpstr>构想：通过工厂模式实现响应式Swing组件库</vt:lpstr>
      <vt:lpstr>其他功能展示</vt:lpstr>
      <vt:lpstr>其他功能展示</vt:lpstr>
      <vt:lpstr>谢谢聆听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资源设计规范</dc:title>
  <dc:creator>Lee shize</dc:creator>
  <cp:lastModifiedBy>泉鸿 丁</cp:lastModifiedBy>
  <cp:revision>84</cp:revision>
  <dcterms:created xsi:type="dcterms:W3CDTF">2022-09-02T07:40:40Z</dcterms:created>
  <dcterms:modified xsi:type="dcterms:W3CDTF">2024-12-31T05:55:15Z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ccab57-f2b5-4bd4-ab92-cdff6dbd32f2_Enabled">
    <vt:lpwstr>true</vt:lpwstr>
  </property>
  <property fmtid="{D5CDD505-2E9C-101B-9397-08002B2CF9AE}" pid="3" name="MSIP_Label_03ccab57-f2b5-4bd4-ab92-cdff6dbd32f2_SetDate">
    <vt:lpwstr>2022-12-08T01:29:08Z</vt:lpwstr>
  </property>
  <property fmtid="{D5CDD505-2E9C-101B-9397-08002B2CF9AE}" pid="4" name="MSIP_Label_03ccab57-f2b5-4bd4-ab92-cdff6dbd32f2_Method">
    <vt:lpwstr>Standard</vt:lpwstr>
  </property>
  <property fmtid="{D5CDD505-2E9C-101B-9397-08002B2CF9AE}" pid="5" name="MSIP_Label_03ccab57-f2b5-4bd4-ab92-cdff6dbd32f2_Name">
    <vt:lpwstr>Internal</vt:lpwstr>
  </property>
  <property fmtid="{D5CDD505-2E9C-101B-9397-08002B2CF9AE}" pid="6" name="MSIP_Label_03ccab57-f2b5-4bd4-ab92-cdff6dbd32f2_SiteId">
    <vt:lpwstr>8ef752bc-46e6-461f-9327-b7be5ad1d28d</vt:lpwstr>
  </property>
  <property fmtid="{D5CDD505-2E9C-101B-9397-08002B2CF9AE}" pid="7" name="MSIP_Label_03ccab57-f2b5-4bd4-ab92-cdff6dbd32f2_ActionId">
    <vt:lpwstr>2c80711b-a3a8-447b-b595-21d40763406b</vt:lpwstr>
  </property>
  <property fmtid="{D5CDD505-2E9C-101B-9397-08002B2CF9AE}" pid="8" name="MSIP_Label_03ccab57-f2b5-4bd4-ab92-cdff6dbd32f2_ContentBits">
    <vt:lpwstr>0</vt:lpwstr>
  </property>
</Properties>
</file>